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Zen Dots"/>
      <p:regular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Barl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wEmZqSBm/P1PA3OVO6LTRgB59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-regular.fntdata"/><Relationship Id="rId23" Type="http://schemas.openxmlformats.org/officeDocument/2006/relationships/font" Target="fonts/ZenDot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Barlow-regular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74064c0f52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274064c0f52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74064c0f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74064c0f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74064c0f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74064c0f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74064c0f5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74064c0f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74064c0f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74064c0f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74064c0f52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274064c0f52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74064c0f52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g274064c0f52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74064c0f5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74064c0f5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74064c0f52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74064c0f52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74064c0f5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274064c0f5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3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43"/>
            <p:cNvSpPr/>
            <p:nvPr/>
          </p:nvSpPr>
          <p:spPr>
            <a:xfrm>
              <a:off x="7761288" y="2465388"/>
              <a:ext cx="1189039" cy="1093788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43"/>
            <p:cNvSpPr/>
            <p:nvPr/>
          </p:nvSpPr>
          <p:spPr>
            <a:xfrm>
              <a:off x="7999413" y="2598738"/>
              <a:ext cx="744538" cy="704850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3"/>
            <p:cNvSpPr/>
            <p:nvPr/>
          </p:nvSpPr>
          <p:spPr>
            <a:xfrm>
              <a:off x="6005513" y="2100263"/>
              <a:ext cx="2233613" cy="2185991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3"/>
            <p:cNvSpPr/>
            <p:nvPr/>
          </p:nvSpPr>
          <p:spPr>
            <a:xfrm>
              <a:off x="7396163" y="3679826"/>
              <a:ext cx="630238" cy="492124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3"/>
            <p:cNvSpPr/>
            <p:nvPr/>
          </p:nvSpPr>
          <p:spPr>
            <a:xfrm>
              <a:off x="6188075" y="2254251"/>
              <a:ext cx="1154113" cy="1617665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6350000" y="2447926"/>
              <a:ext cx="760414" cy="1200151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3"/>
            <p:cNvSpPr/>
            <p:nvPr/>
          </p:nvSpPr>
          <p:spPr>
            <a:xfrm>
              <a:off x="6461125" y="2625726"/>
              <a:ext cx="290513" cy="466725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3"/>
            <p:cNvSpPr/>
            <p:nvPr/>
          </p:nvSpPr>
          <p:spPr>
            <a:xfrm>
              <a:off x="7612063" y="3835401"/>
              <a:ext cx="300038" cy="193675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43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43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0" name="Google Shape;20;p43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43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3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3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3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3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3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3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3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3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4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4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2" name="Google Shape;442;p52"/>
          <p:cNvGrpSpPr/>
          <p:nvPr/>
        </p:nvGrpSpPr>
        <p:grpSpPr>
          <a:xfrm>
            <a:off x="-1450692" y="-1515305"/>
            <a:ext cx="13364303" cy="8738757"/>
            <a:chOff x="-1450692" y="-1515305"/>
            <a:chExt cx="13364303" cy="8738757"/>
          </a:xfrm>
        </p:grpSpPr>
        <p:grpSp>
          <p:nvGrpSpPr>
            <p:cNvPr id="443" name="Google Shape;443;p52"/>
            <p:cNvGrpSpPr/>
            <p:nvPr/>
          </p:nvGrpSpPr>
          <p:grpSpPr>
            <a:xfrm flipH="1" rot="1317341">
              <a:off x="-1053734" y="3806001"/>
              <a:ext cx="3667008" cy="2834720"/>
              <a:chOff x="-2212987" y="-1005507"/>
              <a:chExt cx="3666902" cy="2834639"/>
            </a:xfrm>
          </p:grpSpPr>
          <p:sp>
            <p:nvSpPr>
              <p:cNvPr id="444" name="Google Shape;444;p52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2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2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2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2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2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2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2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2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2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52"/>
            <p:cNvGrpSpPr/>
            <p:nvPr/>
          </p:nvGrpSpPr>
          <p:grpSpPr>
            <a:xfrm>
              <a:off x="6919527" y="-1515305"/>
              <a:ext cx="4994084" cy="4706372"/>
              <a:chOff x="6919527" y="-1515305"/>
              <a:chExt cx="4994084" cy="4706372"/>
            </a:xfrm>
          </p:grpSpPr>
          <p:sp>
            <p:nvSpPr>
              <p:cNvPr id="455" name="Google Shape;455;p52"/>
              <p:cNvSpPr/>
              <p:nvPr/>
            </p:nvSpPr>
            <p:spPr>
              <a:xfrm rot="-9228737">
                <a:off x="7395922" y="-555142"/>
                <a:ext cx="893983" cy="846332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2"/>
              <p:cNvSpPr/>
              <p:nvPr/>
            </p:nvSpPr>
            <p:spPr>
              <a:xfrm rot="-9228721">
                <a:off x="7797807" y="-301601"/>
                <a:ext cx="320233" cy="316421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7" name="Google Shape;457;p52"/>
              <p:cNvGrpSpPr/>
              <p:nvPr/>
            </p:nvGrpSpPr>
            <p:grpSpPr>
              <a:xfrm>
                <a:off x="6919527" y="-1515305"/>
                <a:ext cx="4994084" cy="4706372"/>
                <a:chOff x="6919527" y="-1515305"/>
                <a:chExt cx="4994084" cy="4706372"/>
              </a:xfrm>
            </p:grpSpPr>
            <p:sp>
              <p:nvSpPr>
                <p:cNvPr id="458" name="Google Shape;458;p52"/>
                <p:cNvSpPr/>
                <p:nvPr/>
              </p:nvSpPr>
              <p:spPr>
                <a:xfrm rot="-9228737">
                  <a:off x="7136050" y="-729015"/>
                  <a:ext cx="1427706" cy="1313341"/>
                </a:xfrm>
                <a:custGeom>
                  <a:rect b="b" l="l" r="r" t="t"/>
                  <a:pathLst>
                    <a:path extrusionOk="0" h="1091" w="1189">
                      <a:moveTo>
                        <a:pt x="212" y="1079"/>
                      </a:moveTo>
                      <a:cubicBezTo>
                        <a:pt x="167" y="1079"/>
                        <a:pt x="123" y="1072"/>
                        <a:pt x="88" y="1058"/>
                      </a:cubicBezTo>
                      <a:cubicBezTo>
                        <a:pt x="41" y="1040"/>
                        <a:pt x="13" y="1012"/>
                        <a:pt x="9" y="976"/>
                      </a:cubicBezTo>
                      <a:cubicBezTo>
                        <a:pt x="0" y="900"/>
                        <a:pt x="44" y="812"/>
                        <a:pt x="87" y="727"/>
                      </a:cubicBezTo>
                      <a:cubicBezTo>
                        <a:pt x="112" y="676"/>
                        <a:pt x="139" y="622"/>
                        <a:pt x="153" y="573"/>
                      </a:cubicBezTo>
                      <a:cubicBezTo>
                        <a:pt x="177" y="487"/>
                        <a:pt x="162" y="423"/>
                        <a:pt x="147" y="356"/>
                      </a:cubicBezTo>
                      <a:cubicBezTo>
                        <a:pt x="139" y="322"/>
                        <a:pt x="131" y="287"/>
                        <a:pt x="128" y="247"/>
                      </a:cubicBezTo>
                      <a:cubicBezTo>
                        <a:pt x="117" y="127"/>
                        <a:pt x="298" y="25"/>
                        <a:pt x="363" y="12"/>
                      </a:cubicBezTo>
                      <a:cubicBezTo>
                        <a:pt x="363" y="12"/>
                        <a:pt x="363" y="12"/>
                        <a:pt x="363" y="12"/>
                      </a:cubicBezTo>
                      <a:cubicBezTo>
                        <a:pt x="420" y="0"/>
                        <a:pt x="541" y="12"/>
                        <a:pt x="791" y="138"/>
                      </a:cubicBezTo>
                      <a:cubicBezTo>
                        <a:pt x="825" y="155"/>
                        <a:pt x="888" y="168"/>
                        <a:pt x="955" y="183"/>
                      </a:cubicBezTo>
                      <a:cubicBezTo>
                        <a:pt x="1025" y="198"/>
                        <a:pt x="1098" y="214"/>
                        <a:pt x="1136" y="234"/>
                      </a:cubicBezTo>
                      <a:cubicBezTo>
                        <a:pt x="1159" y="247"/>
                        <a:pt x="1174" y="274"/>
                        <a:pt x="1180" y="313"/>
                      </a:cubicBezTo>
                      <a:cubicBezTo>
                        <a:pt x="1189" y="380"/>
                        <a:pt x="1167" y="483"/>
                        <a:pt x="1108" y="543"/>
                      </a:cubicBezTo>
                      <a:cubicBezTo>
                        <a:pt x="1098" y="553"/>
                        <a:pt x="1098" y="553"/>
                        <a:pt x="1098" y="553"/>
                      </a:cubicBezTo>
                      <a:cubicBezTo>
                        <a:pt x="1018" y="633"/>
                        <a:pt x="909" y="742"/>
                        <a:pt x="805" y="766"/>
                      </a:cubicBezTo>
                      <a:cubicBezTo>
                        <a:pt x="722" y="785"/>
                        <a:pt x="595" y="869"/>
                        <a:pt x="429" y="1013"/>
                      </a:cubicBezTo>
                      <a:cubicBezTo>
                        <a:pt x="378" y="1058"/>
                        <a:pt x="292" y="1079"/>
                        <a:pt x="212" y="1079"/>
                      </a:cubicBezTo>
                      <a:close/>
                      <a:moveTo>
                        <a:pt x="401" y="12"/>
                      </a:moveTo>
                      <a:cubicBezTo>
                        <a:pt x="386" y="12"/>
                        <a:pt x="374" y="14"/>
                        <a:pt x="364" y="16"/>
                      </a:cubicBezTo>
                      <a:cubicBezTo>
                        <a:pt x="364" y="16"/>
                        <a:pt x="364" y="16"/>
                        <a:pt x="364" y="16"/>
                      </a:cubicBezTo>
                      <a:cubicBezTo>
                        <a:pt x="300" y="29"/>
                        <a:pt x="121" y="129"/>
                        <a:pt x="132" y="247"/>
                      </a:cubicBezTo>
                      <a:cubicBezTo>
                        <a:pt x="135" y="286"/>
                        <a:pt x="143" y="321"/>
                        <a:pt x="151" y="355"/>
                      </a:cubicBezTo>
                      <a:cubicBezTo>
                        <a:pt x="166" y="423"/>
                        <a:pt x="181" y="487"/>
                        <a:pt x="157" y="574"/>
                      </a:cubicBezTo>
                      <a:cubicBezTo>
                        <a:pt x="143" y="624"/>
                        <a:pt x="116" y="677"/>
                        <a:pt x="90" y="729"/>
                      </a:cubicBezTo>
                      <a:cubicBezTo>
                        <a:pt x="48" y="814"/>
                        <a:pt x="5" y="901"/>
                        <a:pt x="13" y="975"/>
                      </a:cubicBezTo>
                      <a:cubicBezTo>
                        <a:pt x="18" y="1018"/>
                        <a:pt x="58" y="1042"/>
                        <a:pt x="90" y="1055"/>
                      </a:cubicBezTo>
                      <a:cubicBezTo>
                        <a:pt x="183" y="1091"/>
                        <a:pt x="347" y="1079"/>
                        <a:pt x="426" y="1010"/>
                      </a:cubicBezTo>
                      <a:cubicBezTo>
                        <a:pt x="593" y="865"/>
                        <a:pt x="720" y="782"/>
                        <a:pt x="804" y="762"/>
                      </a:cubicBezTo>
                      <a:cubicBezTo>
                        <a:pt x="907" y="738"/>
                        <a:pt x="1015" y="629"/>
                        <a:pt x="1095" y="550"/>
                      </a:cubicBezTo>
                      <a:cubicBezTo>
                        <a:pt x="1105" y="540"/>
                        <a:pt x="1105" y="540"/>
                        <a:pt x="1105" y="540"/>
                      </a:cubicBezTo>
                      <a:cubicBezTo>
                        <a:pt x="1163" y="481"/>
                        <a:pt x="1185" y="380"/>
                        <a:pt x="1175" y="314"/>
                      </a:cubicBezTo>
                      <a:cubicBezTo>
                        <a:pt x="1170" y="276"/>
                        <a:pt x="1156" y="250"/>
                        <a:pt x="1134" y="238"/>
                      </a:cubicBezTo>
                      <a:cubicBezTo>
                        <a:pt x="1097" y="218"/>
                        <a:pt x="1024" y="202"/>
                        <a:pt x="954" y="187"/>
                      </a:cubicBezTo>
                      <a:cubicBezTo>
                        <a:pt x="887" y="172"/>
                        <a:pt x="824" y="159"/>
                        <a:pt x="789" y="141"/>
                      </a:cubicBezTo>
                      <a:cubicBezTo>
                        <a:pt x="585" y="39"/>
                        <a:pt x="468" y="12"/>
                        <a:pt x="40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9" name="Google Shape;459;p52"/>
                <p:cNvGrpSpPr/>
                <p:nvPr/>
              </p:nvGrpSpPr>
              <p:grpSpPr>
                <a:xfrm rot="-9314812">
                  <a:off x="7771584" y="-931545"/>
                  <a:ext cx="3564924" cy="3538853"/>
                  <a:chOff x="7369176" y="-1374985"/>
                  <a:chExt cx="3565004" cy="3538932"/>
                </a:xfrm>
              </p:grpSpPr>
              <p:sp>
                <p:nvSpPr>
                  <p:cNvPr id="460" name="Google Shape;460;p52"/>
                  <p:cNvSpPr/>
                  <p:nvPr/>
                </p:nvSpPr>
                <p:spPr>
                  <a:xfrm rot="-9228737">
                    <a:off x="7810704" y="-917908"/>
                    <a:ext cx="2681948" cy="2624778"/>
                  </a:xfrm>
                  <a:custGeom>
                    <a:rect b="b" l="l" r="r" t="t"/>
                    <a:pathLst>
                      <a:path extrusionOk="0" h="2183" w="2232">
                        <a:moveTo>
                          <a:pt x="1757" y="2149"/>
                        </a:moveTo>
                        <a:cubicBezTo>
                          <a:pt x="1722" y="2149"/>
                          <a:pt x="1689" y="2143"/>
                          <a:pt x="1661" y="2130"/>
                        </a:cubicBezTo>
                        <a:cubicBezTo>
                          <a:pt x="1543" y="2071"/>
                          <a:pt x="1444" y="2029"/>
                          <a:pt x="1350" y="1996"/>
                        </a:cubicBezTo>
                        <a:cubicBezTo>
                          <a:pt x="1328" y="1989"/>
                          <a:pt x="1228" y="1969"/>
                          <a:pt x="1102" y="1943"/>
                        </a:cubicBezTo>
                        <a:cubicBezTo>
                          <a:pt x="1020" y="1927"/>
                          <a:pt x="928" y="1909"/>
                          <a:pt x="838" y="1890"/>
                        </a:cubicBezTo>
                        <a:cubicBezTo>
                          <a:pt x="653" y="1851"/>
                          <a:pt x="503" y="1742"/>
                          <a:pt x="422" y="1683"/>
                        </a:cubicBezTo>
                        <a:cubicBezTo>
                          <a:pt x="399" y="1666"/>
                          <a:pt x="381" y="1653"/>
                          <a:pt x="369" y="1646"/>
                        </a:cubicBezTo>
                        <a:cubicBezTo>
                          <a:pt x="304" y="1609"/>
                          <a:pt x="179" y="1198"/>
                          <a:pt x="100" y="837"/>
                        </a:cubicBezTo>
                        <a:cubicBezTo>
                          <a:pt x="23" y="484"/>
                          <a:pt x="0" y="239"/>
                          <a:pt x="40" y="184"/>
                        </a:cubicBezTo>
                        <a:cubicBezTo>
                          <a:pt x="40" y="184"/>
                          <a:pt x="40" y="184"/>
                          <a:pt x="40" y="184"/>
                        </a:cubicBezTo>
                        <a:cubicBezTo>
                          <a:pt x="104" y="95"/>
                          <a:pt x="282" y="35"/>
                          <a:pt x="420" y="16"/>
                        </a:cubicBezTo>
                        <a:cubicBezTo>
                          <a:pt x="542" y="0"/>
                          <a:pt x="640" y="13"/>
                          <a:pt x="689" y="52"/>
                        </a:cubicBezTo>
                        <a:cubicBezTo>
                          <a:pt x="821" y="158"/>
                          <a:pt x="920" y="360"/>
                          <a:pt x="938" y="399"/>
                        </a:cubicBezTo>
                        <a:cubicBezTo>
                          <a:pt x="981" y="491"/>
                          <a:pt x="1054" y="604"/>
                          <a:pt x="1154" y="734"/>
                        </a:cubicBezTo>
                        <a:cubicBezTo>
                          <a:pt x="1186" y="776"/>
                          <a:pt x="1241" y="806"/>
                          <a:pt x="1297" y="811"/>
                        </a:cubicBezTo>
                        <a:cubicBezTo>
                          <a:pt x="1336" y="815"/>
                          <a:pt x="1369" y="806"/>
                          <a:pt x="1391" y="786"/>
                        </a:cubicBezTo>
                        <a:cubicBezTo>
                          <a:pt x="1397" y="780"/>
                          <a:pt x="1397" y="780"/>
                          <a:pt x="1397" y="780"/>
                        </a:cubicBezTo>
                        <a:cubicBezTo>
                          <a:pt x="1451" y="733"/>
                          <a:pt x="1516" y="673"/>
                          <a:pt x="1585" y="675"/>
                        </a:cubicBezTo>
                        <a:cubicBezTo>
                          <a:pt x="1708" y="679"/>
                          <a:pt x="1781" y="778"/>
                          <a:pt x="1797" y="813"/>
                        </a:cubicBezTo>
                        <a:cubicBezTo>
                          <a:pt x="1814" y="850"/>
                          <a:pt x="1797" y="1031"/>
                          <a:pt x="1718" y="1078"/>
                        </a:cubicBezTo>
                        <a:cubicBezTo>
                          <a:pt x="1680" y="1100"/>
                          <a:pt x="1623" y="1104"/>
                          <a:pt x="1572" y="1108"/>
                        </a:cubicBezTo>
                        <a:cubicBezTo>
                          <a:pt x="1517" y="1112"/>
                          <a:pt x="1464" y="1116"/>
                          <a:pt x="1450" y="1143"/>
                        </a:cubicBezTo>
                        <a:cubicBezTo>
                          <a:pt x="1419" y="1200"/>
                          <a:pt x="1394" y="1329"/>
                          <a:pt x="1471" y="1384"/>
                        </a:cubicBezTo>
                        <a:cubicBezTo>
                          <a:pt x="1483" y="1392"/>
                          <a:pt x="1495" y="1401"/>
                          <a:pt x="1508" y="1411"/>
                        </a:cubicBezTo>
                        <a:cubicBezTo>
                          <a:pt x="1591" y="1471"/>
                          <a:pt x="1704" y="1553"/>
                          <a:pt x="1788" y="1583"/>
                        </a:cubicBezTo>
                        <a:cubicBezTo>
                          <a:pt x="1829" y="1598"/>
                          <a:pt x="1886" y="1604"/>
                          <a:pt x="1946" y="1611"/>
                        </a:cubicBezTo>
                        <a:cubicBezTo>
                          <a:pt x="2060" y="1625"/>
                          <a:pt x="2178" y="1638"/>
                          <a:pt x="2199" y="1710"/>
                        </a:cubicBezTo>
                        <a:cubicBezTo>
                          <a:pt x="2232" y="1818"/>
                          <a:pt x="2207" y="1965"/>
                          <a:pt x="2096" y="2036"/>
                        </a:cubicBezTo>
                        <a:cubicBezTo>
                          <a:pt x="2015" y="2087"/>
                          <a:pt x="1872" y="2149"/>
                          <a:pt x="1757" y="2149"/>
                        </a:cubicBezTo>
                        <a:close/>
                        <a:moveTo>
                          <a:pt x="518" y="13"/>
                        </a:moveTo>
                        <a:cubicBezTo>
                          <a:pt x="488" y="13"/>
                          <a:pt x="455" y="16"/>
                          <a:pt x="421" y="20"/>
                        </a:cubicBezTo>
                        <a:cubicBezTo>
                          <a:pt x="253" y="43"/>
                          <a:pt x="98" y="111"/>
                          <a:pt x="44" y="186"/>
                        </a:cubicBezTo>
                        <a:cubicBezTo>
                          <a:pt x="4" y="241"/>
                          <a:pt x="27" y="484"/>
                          <a:pt x="104" y="836"/>
                        </a:cubicBezTo>
                        <a:cubicBezTo>
                          <a:pt x="183" y="1196"/>
                          <a:pt x="307" y="1606"/>
                          <a:pt x="371" y="1643"/>
                        </a:cubicBezTo>
                        <a:cubicBezTo>
                          <a:pt x="383" y="1650"/>
                          <a:pt x="401" y="1663"/>
                          <a:pt x="424" y="1679"/>
                        </a:cubicBezTo>
                        <a:cubicBezTo>
                          <a:pt x="505" y="1738"/>
                          <a:pt x="655" y="1847"/>
                          <a:pt x="839" y="1886"/>
                        </a:cubicBezTo>
                        <a:cubicBezTo>
                          <a:pt x="929" y="1905"/>
                          <a:pt x="1021" y="1923"/>
                          <a:pt x="1102" y="1939"/>
                        </a:cubicBezTo>
                        <a:cubicBezTo>
                          <a:pt x="1229" y="1965"/>
                          <a:pt x="1329" y="1985"/>
                          <a:pt x="1351" y="1992"/>
                        </a:cubicBezTo>
                        <a:cubicBezTo>
                          <a:pt x="1446" y="2025"/>
                          <a:pt x="1545" y="2068"/>
                          <a:pt x="1663" y="2126"/>
                        </a:cubicBezTo>
                        <a:cubicBezTo>
                          <a:pt x="1780" y="2183"/>
                          <a:pt x="1989" y="2099"/>
                          <a:pt x="2094" y="2032"/>
                        </a:cubicBezTo>
                        <a:cubicBezTo>
                          <a:pt x="2203" y="1962"/>
                          <a:pt x="2227" y="1818"/>
                          <a:pt x="2195" y="1711"/>
                        </a:cubicBezTo>
                        <a:cubicBezTo>
                          <a:pt x="2174" y="1642"/>
                          <a:pt x="2058" y="1628"/>
                          <a:pt x="1946" y="1616"/>
                        </a:cubicBezTo>
                        <a:cubicBezTo>
                          <a:pt x="1885" y="1609"/>
                          <a:pt x="1828" y="1602"/>
                          <a:pt x="1787" y="1587"/>
                        </a:cubicBezTo>
                        <a:cubicBezTo>
                          <a:pt x="1702" y="1556"/>
                          <a:pt x="1588" y="1474"/>
                          <a:pt x="1506" y="1414"/>
                        </a:cubicBezTo>
                        <a:cubicBezTo>
                          <a:pt x="1493" y="1405"/>
                          <a:pt x="1480" y="1396"/>
                          <a:pt x="1469" y="1388"/>
                        </a:cubicBezTo>
                        <a:cubicBezTo>
                          <a:pt x="1385" y="1328"/>
                          <a:pt x="1418" y="1193"/>
                          <a:pt x="1446" y="1141"/>
                        </a:cubicBezTo>
                        <a:cubicBezTo>
                          <a:pt x="1462" y="1112"/>
                          <a:pt x="1513" y="1108"/>
                          <a:pt x="1572" y="1104"/>
                        </a:cubicBezTo>
                        <a:cubicBezTo>
                          <a:pt x="1622" y="1100"/>
                          <a:pt x="1679" y="1096"/>
                          <a:pt x="1716" y="1074"/>
                        </a:cubicBezTo>
                        <a:cubicBezTo>
                          <a:pt x="1794" y="1028"/>
                          <a:pt x="1810" y="851"/>
                          <a:pt x="1793" y="815"/>
                        </a:cubicBezTo>
                        <a:cubicBezTo>
                          <a:pt x="1777" y="781"/>
                          <a:pt x="1706" y="683"/>
                          <a:pt x="1584" y="679"/>
                        </a:cubicBezTo>
                        <a:cubicBezTo>
                          <a:pt x="1583" y="679"/>
                          <a:pt x="1582" y="679"/>
                          <a:pt x="1581" y="679"/>
                        </a:cubicBezTo>
                        <a:cubicBezTo>
                          <a:pt x="1516" y="679"/>
                          <a:pt x="1452" y="737"/>
                          <a:pt x="1400" y="784"/>
                        </a:cubicBezTo>
                        <a:cubicBezTo>
                          <a:pt x="1394" y="789"/>
                          <a:pt x="1394" y="789"/>
                          <a:pt x="1394" y="789"/>
                        </a:cubicBezTo>
                        <a:cubicBezTo>
                          <a:pt x="1371" y="810"/>
                          <a:pt x="1337" y="819"/>
                          <a:pt x="1296" y="815"/>
                        </a:cubicBezTo>
                        <a:cubicBezTo>
                          <a:pt x="1239" y="810"/>
                          <a:pt x="1183" y="780"/>
                          <a:pt x="1150" y="737"/>
                        </a:cubicBezTo>
                        <a:cubicBezTo>
                          <a:pt x="1050" y="606"/>
                          <a:pt x="978" y="493"/>
                          <a:pt x="934" y="401"/>
                        </a:cubicBezTo>
                        <a:cubicBezTo>
                          <a:pt x="916" y="362"/>
                          <a:pt x="817" y="161"/>
                          <a:pt x="686" y="55"/>
                        </a:cubicBezTo>
                        <a:cubicBezTo>
                          <a:pt x="652" y="27"/>
                          <a:pt x="593" y="13"/>
                          <a:pt x="518" y="1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52"/>
                  <p:cNvSpPr/>
                  <p:nvPr/>
                </p:nvSpPr>
                <p:spPr>
                  <a:xfrm rot="-9228732">
                    <a:off x="8437385" y="230698"/>
                    <a:ext cx="276392" cy="251612"/>
                  </a:xfrm>
                  <a:custGeom>
                    <a:rect b="b" l="l" r="r" t="t"/>
                    <a:pathLst>
                      <a:path extrusionOk="0" h="208" w="230">
                        <a:moveTo>
                          <a:pt x="112" y="208"/>
                        </a:moveTo>
                        <a:cubicBezTo>
                          <a:pt x="107" y="208"/>
                          <a:pt x="102" y="208"/>
                          <a:pt x="97" y="207"/>
                        </a:cubicBezTo>
                        <a:cubicBezTo>
                          <a:pt x="67" y="204"/>
                          <a:pt x="37" y="184"/>
                          <a:pt x="18" y="157"/>
                        </a:cubicBezTo>
                        <a:cubicBezTo>
                          <a:pt x="5" y="137"/>
                          <a:pt x="0" y="115"/>
                          <a:pt x="5" y="97"/>
                        </a:cubicBezTo>
                        <a:cubicBezTo>
                          <a:pt x="17" y="54"/>
                          <a:pt x="51" y="28"/>
                          <a:pt x="121" y="7"/>
                        </a:cubicBezTo>
                        <a:cubicBezTo>
                          <a:pt x="144" y="0"/>
                          <a:pt x="167" y="4"/>
                          <a:pt x="185" y="18"/>
                        </a:cubicBezTo>
                        <a:cubicBezTo>
                          <a:pt x="216" y="41"/>
                          <a:pt x="230" y="86"/>
                          <a:pt x="230" y="120"/>
                        </a:cubicBezTo>
                        <a:cubicBezTo>
                          <a:pt x="230" y="141"/>
                          <a:pt x="221" y="160"/>
                          <a:pt x="204" y="176"/>
                        </a:cubicBezTo>
                        <a:cubicBezTo>
                          <a:pt x="181" y="196"/>
                          <a:pt x="146" y="208"/>
                          <a:pt x="112" y="208"/>
                        </a:cubicBezTo>
                        <a:close/>
                        <a:moveTo>
                          <a:pt x="143" y="8"/>
                        </a:moveTo>
                        <a:cubicBezTo>
                          <a:pt x="137" y="8"/>
                          <a:pt x="129" y="9"/>
                          <a:pt x="122" y="11"/>
                        </a:cubicBezTo>
                        <a:cubicBezTo>
                          <a:pt x="54" y="31"/>
                          <a:pt x="20" y="57"/>
                          <a:pt x="9" y="98"/>
                        </a:cubicBezTo>
                        <a:cubicBezTo>
                          <a:pt x="4" y="115"/>
                          <a:pt x="9" y="135"/>
                          <a:pt x="22" y="154"/>
                        </a:cubicBezTo>
                        <a:cubicBezTo>
                          <a:pt x="40" y="181"/>
                          <a:pt x="69" y="200"/>
                          <a:pt x="98" y="203"/>
                        </a:cubicBezTo>
                        <a:cubicBezTo>
                          <a:pt x="134" y="208"/>
                          <a:pt x="175" y="195"/>
                          <a:pt x="201" y="173"/>
                        </a:cubicBezTo>
                        <a:cubicBezTo>
                          <a:pt x="217" y="158"/>
                          <a:pt x="226" y="140"/>
                          <a:pt x="226" y="120"/>
                        </a:cubicBezTo>
                        <a:cubicBezTo>
                          <a:pt x="226" y="87"/>
                          <a:pt x="213" y="44"/>
                          <a:pt x="183" y="21"/>
                        </a:cubicBezTo>
                        <a:cubicBezTo>
                          <a:pt x="171" y="12"/>
                          <a:pt x="158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52"/>
                  <p:cNvSpPr/>
                  <p:nvPr/>
                </p:nvSpPr>
                <p:spPr>
                  <a:xfrm rot="-9228730">
                    <a:off x="8526937" y="-1002453"/>
                    <a:ext cx="756741" cy="590908"/>
                  </a:xfrm>
                  <a:custGeom>
                    <a:rect b="b" l="l" r="r" t="t"/>
                    <a:pathLst>
                      <a:path extrusionOk="0" h="491" w="631">
                        <a:moveTo>
                          <a:pt x="395" y="458"/>
                        </a:moveTo>
                        <a:cubicBezTo>
                          <a:pt x="376" y="458"/>
                          <a:pt x="357" y="453"/>
                          <a:pt x="339" y="443"/>
                        </a:cubicBezTo>
                        <a:cubicBezTo>
                          <a:pt x="256" y="396"/>
                          <a:pt x="73" y="283"/>
                          <a:pt x="35" y="233"/>
                        </a:cubicBezTo>
                        <a:cubicBezTo>
                          <a:pt x="9" y="198"/>
                          <a:pt x="0" y="103"/>
                          <a:pt x="28" y="45"/>
                        </a:cubicBezTo>
                        <a:cubicBezTo>
                          <a:pt x="40" y="18"/>
                          <a:pt x="60" y="3"/>
                          <a:pt x="83" y="2"/>
                        </a:cubicBezTo>
                        <a:cubicBezTo>
                          <a:pt x="136" y="0"/>
                          <a:pt x="198" y="40"/>
                          <a:pt x="252" y="75"/>
                        </a:cubicBezTo>
                        <a:cubicBezTo>
                          <a:pt x="282" y="94"/>
                          <a:pt x="311" y="113"/>
                          <a:pt x="334" y="121"/>
                        </a:cubicBezTo>
                        <a:cubicBezTo>
                          <a:pt x="400" y="146"/>
                          <a:pt x="506" y="152"/>
                          <a:pt x="570" y="155"/>
                        </a:cubicBezTo>
                        <a:cubicBezTo>
                          <a:pt x="580" y="156"/>
                          <a:pt x="580" y="156"/>
                          <a:pt x="580" y="156"/>
                        </a:cubicBezTo>
                        <a:cubicBezTo>
                          <a:pt x="596" y="157"/>
                          <a:pt x="607" y="166"/>
                          <a:pt x="614" y="182"/>
                        </a:cubicBezTo>
                        <a:cubicBezTo>
                          <a:pt x="631" y="224"/>
                          <a:pt x="615" y="307"/>
                          <a:pt x="582" y="345"/>
                        </a:cubicBezTo>
                        <a:cubicBezTo>
                          <a:pt x="549" y="383"/>
                          <a:pt x="473" y="458"/>
                          <a:pt x="395" y="458"/>
                        </a:cubicBezTo>
                        <a:close/>
                        <a:moveTo>
                          <a:pt x="87" y="6"/>
                        </a:moveTo>
                        <a:cubicBezTo>
                          <a:pt x="86" y="6"/>
                          <a:pt x="85" y="6"/>
                          <a:pt x="83" y="7"/>
                        </a:cubicBezTo>
                        <a:cubicBezTo>
                          <a:pt x="61" y="7"/>
                          <a:pt x="43" y="21"/>
                          <a:pt x="31" y="47"/>
                        </a:cubicBezTo>
                        <a:cubicBezTo>
                          <a:pt x="5" y="102"/>
                          <a:pt x="14" y="197"/>
                          <a:pt x="39" y="230"/>
                        </a:cubicBezTo>
                        <a:cubicBezTo>
                          <a:pt x="76" y="280"/>
                          <a:pt x="259" y="392"/>
                          <a:pt x="341" y="439"/>
                        </a:cubicBezTo>
                        <a:cubicBezTo>
                          <a:pt x="433" y="491"/>
                          <a:pt x="538" y="388"/>
                          <a:pt x="579" y="342"/>
                        </a:cubicBezTo>
                        <a:cubicBezTo>
                          <a:pt x="611" y="305"/>
                          <a:pt x="627" y="224"/>
                          <a:pt x="610" y="184"/>
                        </a:cubicBezTo>
                        <a:cubicBezTo>
                          <a:pt x="604" y="169"/>
                          <a:pt x="594" y="161"/>
                          <a:pt x="580" y="160"/>
                        </a:cubicBezTo>
                        <a:cubicBezTo>
                          <a:pt x="570" y="160"/>
                          <a:pt x="570" y="160"/>
                          <a:pt x="570" y="160"/>
                        </a:cubicBezTo>
                        <a:cubicBezTo>
                          <a:pt x="506" y="156"/>
                          <a:pt x="399" y="150"/>
                          <a:pt x="333" y="125"/>
                        </a:cubicBezTo>
                        <a:cubicBezTo>
                          <a:pt x="309" y="116"/>
                          <a:pt x="280" y="98"/>
                          <a:pt x="250" y="78"/>
                        </a:cubicBezTo>
                        <a:cubicBezTo>
                          <a:pt x="198" y="45"/>
                          <a:pt x="138" y="6"/>
                          <a:pt x="87" y="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" name="Google Shape;463;p52"/>
                  <p:cNvSpPr/>
                  <p:nvPr/>
                </p:nvSpPr>
                <p:spPr>
                  <a:xfrm rot="-9228736">
                    <a:off x="8774676" y="-247169"/>
                    <a:ext cx="1385770" cy="1942371"/>
                  </a:xfrm>
                  <a:custGeom>
                    <a:rect b="b" l="l" r="r" t="t"/>
                    <a:pathLst>
                      <a:path extrusionOk="0" h="1615" w="1154">
                        <a:moveTo>
                          <a:pt x="838" y="1607"/>
                        </a:moveTo>
                        <a:cubicBezTo>
                          <a:pt x="799" y="1607"/>
                          <a:pt x="760" y="1598"/>
                          <a:pt x="722" y="1581"/>
                        </a:cubicBezTo>
                        <a:cubicBezTo>
                          <a:pt x="555" y="1501"/>
                          <a:pt x="192" y="1237"/>
                          <a:pt x="153" y="1155"/>
                        </a:cubicBezTo>
                        <a:cubicBezTo>
                          <a:pt x="116" y="1079"/>
                          <a:pt x="56" y="680"/>
                          <a:pt x="31" y="509"/>
                        </a:cubicBezTo>
                        <a:cubicBezTo>
                          <a:pt x="28" y="489"/>
                          <a:pt x="25" y="473"/>
                          <a:pt x="23" y="461"/>
                        </a:cubicBezTo>
                        <a:cubicBezTo>
                          <a:pt x="0" y="309"/>
                          <a:pt x="9" y="72"/>
                          <a:pt x="128" y="41"/>
                        </a:cubicBezTo>
                        <a:cubicBezTo>
                          <a:pt x="287" y="0"/>
                          <a:pt x="477" y="16"/>
                          <a:pt x="544" y="146"/>
                        </a:cubicBezTo>
                        <a:cubicBezTo>
                          <a:pt x="591" y="237"/>
                          <a:pt x="667" y="366"/>
                          <a:pt x="712" y="444"/>
                        </a:cubicBezTo>
                        <a:cubicBezTo>
                          <a:pt x="728" y="470"/>
                          <a:pt x="740" y="491"/>
                          <a:pt x="747" y="504"/>
                        </a:cubicBezTo>
                        <a:cubicBezTo>
                          <a:pt x="795" y="589"/>
                          <a:pt x="937" y="715"/>
                          <a:pt x="1020" y="757"/>
                        </a:cubicBezTo>
                        <a:cubicBezTo>
                          <a:pt x="1104" y="802"/>
                          <a:pt x="1154" y="983"/>
                          <a:pt x="1128" y="1081"/>
                        </a:cubicBezTo>
                        <a:cubicBezTo>
                          <a:pt x="1103" y="1172"/>
                          <a:pt x="1058" y="1341"/>
                          <a:pt x="1054" y="1446"/>
                        </a:cubicBezTo>
                        <a:cubicBezTo>
                          <a:pt x="1052" y="1492"/>
                          <a:pt x="1019" y="1540"/>
                          <a:pt x="967" y="1572"/>
                        </a:cubicBezTo>
                        <a:cubicBezTo>
                          <a:pt x="928" y="1595"/>
                          <a:pt x="883" y="1607"/>
                          <a:pt x="838" y="1607"/>
                        </a:cubicBezTo>
                        <a:close/>
                        <a:moveTo>
                          <a:pt x="129" y="43"/>
                        </a:moveTo>
                        <a:cubicBezTo>
                          <a:pt x="129" y="45"/>
                          <a:pt x="129" y="45"/>
                          <a:pt x="129" y="45"/>
                        </a:cubicBezTo>
                        <a:cubicBezTo>
                          <a:pt x="13" y="76"/>
                          <a:pt x="5" y="310"/>
                          <a:pt x="28" y="460"/>
                        </a:cubicBezTo>
                        <a:cubicBezTo>
                          <a:pt x="29" y="472"/>
                          <a:pt x="32" y="489"/>
                          <a:pt x="35" y="509"/>
                        </a:cubicBezTo>
                        <a:cubicBezTo>
                          <a:pt x="61" y="679"/>
                          <a:pt x="121" y="1078"/>
                          <a:pt x="157" y="1153"/>
                        </a:cubicBezTo>
                        <a:cubicBezTo>
                          <a:pt x="196" y="1235"/>
                          <a:pt x="557" y="1497"/>
                          <a:pt x="724" y="1577"/>
                        </a:cubicBezTo>
                        <a:cubicBezTo>
                          <a:pt x="803" y="1615"/>
                          <a:pt x="893" y="1611"/>
                          <a:pt x="965" y="1568"/>
                        </a:cubicBezTo>
                        <a:cubicBezTo>
                          <a:pt x="1016" y="1537"/>
                          <a:pt x="1048" y="1491"/>
                          <a:pt x="1050" y="1446"/>
                        </a:cubicBezTo>
                        <a:cubicBezTo>
                          <a:pt x="1053" y="1340"/>
                          <a:pt x="1099" y="1171"/>
                          <a:pt x="1124" y="1080"/>
                        </a:cubicBezTo>
                        <a:cubicBezTo>
                          <a:pt x="1150" y="983"/>
                          <a:pt x="1101" y="805"/>
                          <a:pt x="1018" y="761"/>
                        </a:cubicBezTo>
                        <a:cubicBezTo>
                          <a:pt x="935" y="718"/>
                          <a:pt x="792" y="592"/>
                          <a:pt x="744" y="506"/>
                        </a:cubicBezTo>
                        <a:cubicBezTo>
                          <a:pt x="737" y="493"/>
                          <a:pt x="724" y="472"/>
                          <a:pt x="709" y="446"/>
                        </a:cubicBezTo>
                        <a:cubicBezTo>
                          <a:pt x="663" y="368"/>
                          <a:pt x="587" y="239"/>
                          <a:pt x="541" y="147"/>
                        </a:cubicBezTo>
                        <a:cubicBezTo>
                          <a:pt x="475" y="20"/>
                          <a:pt x="287" y="4"/>
                          <a:pt x="129" y="45"/>
                        </a:cubicBezTo>
                        <a:lnTo>
                          <a:pt x="129" y="4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464;p52"/>
                  <p:cNvSpPr/>
                  <p:nvPr/>
                </p:nvSpPr>
                <p:spPr>
                  <a:xfrm rot="-9228734">
                    <a:off x="9040672" y="38242"/>
                    <a:ext cx="913049" cy="1441054"/>
                  </a:xfrm>
                  <a:custGeom>
                    <a:rect b="b" l="l" r="r" t="t"/>
                    <a:pathLst>
                      <a:path extrusionOk="0" h="1199" w="759">
                        <a:moveTo>
                          <a:pt x="589" y="1199"/>
                        </a:moveTo>
                        <a:cubicBezTo>
                          <a:pt x="522" y="1199"/>
                          <a:pt x="413" y="1109"/>
                          <a:pt x="324" y="1035"/>
                        </a:cubicBezTo>
                        <a:cubicBezTo>
                          <a:pt x="275" y="995"/>
                          <a:pt x="233" y="960"/>
                          <a:pt x="205" y="945"/>
                        </a:cubicBezTo>
                        <a:cubicBezTo>
                          <a:pt x="117" y="897"/>
                          <a:pt x="38" y="709"/>
                          <a:pt x="30" y="585"/>
                        </a:cubicBezTo>
                        <a:cubicBezTo>
                          <a:pt x="29" y="568"/>
                          <a:pt x="29" y="568"/>
                          <a:pt x="29" y="568"/>
                        </a:cubicBezTo>
                        <a:cubicBezTo>
                          <a:pt x="20" y="424"/>
                          <a:pt x="0" y="87"/>
                          <a:pt x="57" y="33"/>
                        </a:cubicBezTo>
                        <a:cubicBezTo>
                          <a:pt x="81" y="11"/>
                          <a:pt x="120" y="0"/>
                          <a:pt x="164" y="5"/>
                        </a:cubicBezTo>
                        <a:cubicBezTo>
                          <a:pt x="228" y="12"/>
                          <a:pt x="290" y="48"/>
                          <a:pt x="326" y="100"/>
                        </a:cubicBezTo>
                        <a:cubicBezTo>
                          <a:pt x="353" y="140"/>
                          <a:pt x="375" y="197"/>
                          <a:pt x="397" y="257"/>
                        </a:cubicBezTo>
                        <a:cubicBezTo>
                          <a:pt x="428" y="339"/>
                          <a:pt x="460" y="425"/>
                          <a:pt x="510" y="461"/>
                        </a:cubicBezTo>
                        <a:cubicBezTo>
                          <a:pt x="523" y="471"/>
                          <a:pt x="538" y="481"/>
                          <a:pt x="554" y="492"/>
                        </a:cubicBezTo>
                        <a:cubicBezTo>
                          <a:pt x="640" y="550"/>
                          <a:pt x="759" y="630"/>
                          <a:pt x="743" y="762"/>
                        </a:cubicBezTo>
                        <a:cubicBezTo>
                          <a:pt x="742" y="772"/>
                          <a:pt x="741" y="783"/>
                          <a:pt x="739" y="794"/>
                        </a:cubicBezTo>
                        <a:cubicBezTo>
                          <a:pt x="721" y="950"/>
                          <a:pt x="696" y="1164"/>
                          <a:pt x="609" y="1196"/>
                        </a:cubicBezTo>
                        <a:cubicBezTo>
                          <a:pt x="603" y="1198"/>
                          <a:pt x="596" y="1199"/>
                          <a:pt x="589" y="1199"/>
                        </a:cubicBezTo>
                        <a:close/>
                        <a:moveTo>
                          <a:pt x="143" y="8"/>
                        </a:moveTo>
                        <a:cubicBezTo>
                          <a:pt x="109" y="8"/>
                          <a:pt x="79" y="18"/>
                          <a:pt x="60" y="36"/>
                        </a:cubicBezTo>
                        <a:cubicBezTo>
                          <a:pt x="4" y="89"/>
                          <a:pt x="25" y="436"/>
                          <a:pt x="33" y="567"/>
                        </a:cubicBezTo>
                        <a:cubicBezTo>
                          <a:pt x="34" y="585"/>
                          <a:pt x="34" y="585"/>
                          <a:pt x="34" y="585"/>
                        </a:cubicBezTo>
                        <a:cubicBezTo>
                          <a:pt x="42" y="708"/>
                          <a:pt x="120" y="894"/>
                          <a:pt x="207" y="941"/>
                        </a:cubicBezTo>
                        <a:cubicBezTo>
                          <a:pt x="236" y="957"/>
                          <a:pt x="278" y="992"/>
                          <a:pt x="327" y="1032"/>
                        </a:cubicBezTo>
                        <a:cubicBezTo>
                          <a:pt x="415" y="1105"/>
                          <a:pt x="523" y="1195"/>
                          <a:pt x="589" y="1195"/>
                        </a:cubicBezTo>
                        <a:cubicBezTo>
                          <a:pt x="595" y="1195"/>
                          <a:pt x="602" y="1194"/>
                          <a:pt x="608" y="1192"/>
                        </a:cubicBezTo>
                        <a:cubicBezTo>
                          <a:pt x="693" y="1161"/>
                          <a:pt x="717" y="949"/>
                          <a:pt x="735" y="793"/>
                        </a:cubicBezTo>
                        <a:cubicBezTo>
                          <a:pt x="737" y="782"/>
                          <a:pt x="738" y="772"/>
                          <a:pt x="739" y="762"/>
                        </a:cubicBezTo>
                        <a:cubicBezTo>
                          <a:pt x="755" y="632"/>
                          <a:pt x="637" y="553"/>
                          <a:pt x="552" y="495"/>
                        </a:cubicBezTo>
                        <a:cubicBezTo>
                          <a:pt x="536" y="485"/>
                          <a:pt x="520" y="474"/>
                          <a:pt x="507" y="465"/>
                        </a:cubicBezTo>
                        <a:cubicBezTo>
                          <a:pt x="457" y="427"/>
                          <a:pt x="425" y="341"/>
                          <a:pt x="393" y="258"/>
                        </a:cubicBezTo>
                        <a:cubicBezTo>
                          <a:pt x="371" y="198"/>
                          <a:pt x="350" y="142"/>
                          <a:pt x="322" y="102"/>
                        </a:cubicBezTo>
                        <a:cubicBezTo>
                          <a:pt x="287" y="52"/>
                          <a:pt x="226" y="16"/>
                          <a:pt x="163" y="9"/>
                        </a:cubicBezTo>
                        <a:cubicBezTo>
                          <a:pt x="157" y="8"/>
                          <a:pt x="150" y="8"/>
                          <a:pt x="143" y="8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52"/>
                  <p:cNvSpPr/>
                  <p:nvPr/>
                </p:nvSpPr>
                <p:spPr>
                  <a:xfrm rot="-9228731">
                    <a:off x="9356097" y="747729"/>
                    <a:ext cx="348827" cy="560410"/>
                  </a:xfrm>
                  <a:custGeom>
                    <a:rect b="b" l="l" r="r" t="t"/>
                    <a:pathLst>
                      <a:path extrusionOk="0" h="465" w="291">
                        <a:moveTo>
                          <a:pt x="128" y="464"/>
                        </a:moveTo>
                        <a:cubicBezTo>
                          <a:pt x="99" y="464"/>
                          <a:pt x="73" y="455"/>
                          <a:pt x="52" y="437"/>
                        </a:cubicBezTo>
                        <a:cubicBezTo>
                          <a:pt x="18" y="408"/>
                          <a:pt x="0" y="358"/>
                          <a:pt x="1" y="302"/>
                        </a:cubicBezTo>
                        <a:cubicBezTo>
                          <a:pt x="2" y="273"/>
                          <a:pt x="13" y="22"/>
                          <a:pt x="67" y="10"/>
                        </a:cubicBezTo>
                        <a:cubicBezTo>
                          <a:pt x="110" y="0"/>
                          <a:pt x="192" y="41"/>
                          <a:pt x="216" y="125"/>
                        </a:cubicBezTo>
                        <a:cubicBezTo>
                          <a:pt x="225" y="155"/>
                          <a:pt x="230" y="184"/>
                          <a:pt x="235" y="212"/>
                        </a:cubicBezTo>
                        <a:cubicBezTo>
                          <a:pt x="244" y="260"/>
                          <a:pt x="253" y="306"/>
                          <a:pt x="276" y="343"/>
                        </a:cubicBezTo>
                        <a:cubicBezTo>
                          <a:pt x="288" y="363"/>
                          <a:pt x="291" y="381"/>
                          <a:pt x="284" y="397"/>
                        </a:cubicBezTo>
                        <a:cubicBezTo>
                          <a:pt x="272" y="425"/>
                          <a:pt x="229" y="447"/>
                          <a:pt x="158" y="461"/>
                        </a:cubicBezTo>
                        <a:cubicBezTo>
                          <a:pt x="148" y="463"/>
                          <a:pt x="138" y="464"/>
                          <a:pt x="128" y="464"/>
                        </a:cubicBezTo>
                        <a:close/>
                        <a:moveTo>
                          <a:pt x="81" y="12"/>
                        </a:moveTo>
                        <a:cubicBezTo>
                          <a:pt x="76" y="12"/>
                          <a:pt x="72" y="13"/>
                          <a:pt x="67" y="14"/>
                        </a:cubicBezTo>
                        <a:cubicBezTo>
                          <a:pt x="26" y="23"/>
                          <a:pt x="9" y="206"/>
                          <a:pt x="6" y="302"/>
                        </a:cubicBezTo>
                        <a:cubicBezTo>
                          <a:pt x="4" y="356"/>
                          <a:pt x="22" y="406"/>
                          <a:pt x="55" y="433"/>
                        </a:cubicBezTo>
                        <a:cubicBezTo>
                          <a:pt x="82" y="457"/>
                          <a:pt x="117" y="465"/>
                          <a:pt x="157" y="457"/>
                        </a:cubicBezTo>
                        <a:cubicBezTo>
                          <a:pt x="227" y="443"/>
                          <a:pt x="269" y="422"/>
                          <a:pt x="280" y="396"/>
                        </a:cubicBezTo>
                        <a:cubicBezTo>
                          <a:pt x="287" y="381"/>
                          <a:pt x="284" y="364"/>
                          <a:pt x="272" y="346"/>
                        </a:cubicBezTo>
                        <a:cubicBezTo>
                          <a:pt x="249" y="308"/>
                          <a:pt x="240" y="261"/>
                          <a:pt x="231" y="212"/>
                        </a:cubicBezTo>
                        <a:cubicBezTo>
                          <a:pt x="226" y="185"/>
                          <a:pt x="221" y="156"/>
                          <a:pt x="212" y="126"/>
                        </a:cubicBezTo>
                        <a:cubicBezTo>
                          <a:pt x="191" y="52"/>
                          <a:pt x="124" y="12"/>
                          <a:pt x="81" y="1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52"/>
                  <p:cNvSpPr/>
                  <p:nvPr/>
                </p:nvSpPr>
                <p:spPr>
                  <a:xfrm rot="-9228735">
                    <a:off x="9395630" y="148316"/>
                    <a:ext cx="251611" cy="297360"/>
                  </a:xfrm>
                  <a:custGeom>
                    <a:rect b="b" l="l" r="r" t="t"/>
                    <a:pathLst>
                      <a:path extrusionOk="0" h="247" w="210">
                        <a:moveTo>
                          <a:pt x="114" y="237"/>
                        </a:moveTo>
                        <a:cubicBezTo>
                          <a:pt x="73" y="237"/>
                          <a:pt x="32" y="180"/>
                          <a:pt x="7" y="122"/>
                        </a:cubicBezTo>
                        <a:cubicBezTo>
                          <a:pt x="0" y="107"/>
                          <a:pt x="0" y="92"/>
                          <a:pt x="7" y="78"/>
                        </a:cubicBezTo>
                        <a:cubicBezTo>
                          <a:pt x="24" y="40"/>
                          <a:pt x="78" y="14"/>
                          <a:pt x="104" y="5"/>
                        </a:cubicBezTo>
                        <a:cubicBezTo>
                          <a:pt x="117" y="0"/>
                          <a:pt x="135" y="5"/>
                          <a:pt x="154" y="17"/>
                        </a:cubicBezTo>
                        <a:cubicBezTo>
                          <a:pt x="178" y="34"/>
                          <a:pt x="204" y="64"/>
                          <a:pt x="206" y="95"/>
                        </a:cubicBezTo>
                        <a:cubicBezTo>
                          <a:pt x="210" y="146"/>
                          <a:pt x="179" y="216"/>
                          <a:pt x="131" y="234"/>
                        </a:cubicBezTo>
                        <a:cubicBezTo>
                          <a:pt x="126" y="236"/>
                          <a:pt x="120" y="237"/>
                          <a:pt x="114" y="237"/>
                        </a:cubicBezTo>
                        <a:close/>
                        <a:moveTo>
                          <a:pt x="115" y="7"/>
                        </a:moveTo>
                        <a:cubicBezTo>
                          <a:pt x="111" y="7"/>
                          <a:pt x="108" y="8"/>
                          <a:pt x="105" y="9"/>
                        </a:cubicBezTo>
                        <a:cubicBezTo>
                          <a:pt x="85" y="16"/>
                          <a:pt x="27" y="42"/>
                          <a:pt x="11" y="79"/>
                        </a:cubicBezTo>
                        <a:cubicBezTo>
                          <a:pt x="5" y="93"/>
                          <a:pt x="5" y="107"/>
                          <a:pt x="11" y="120"/>
                        </a:cubicBezTo>
                        <a:cubicBezTo>
                          <a:pt x="37" y="182"/>
                          <a:pt x="85" y="247"/>
                          <a:pt x="130" y="230"/>
                        </a:cubicBezTo>
                        <a:cubicBezTo>
                          <a:pt x="176" y="212"/>
                          <a:pt x="206" y="144"/>
                          <a:pt x="202" y="96"/>
                        </a:cubicBezTo>
                        <a:cubicBezTo>
                          <a:pt x="200" y="66"/>
                          <a:pt x="175" y="37"/>
                          <a:pt x="152" y="21"/>
                        </a:cubicBezTo>
                        <a:cubicBezTo>
                          <a:pt x="138" y="12"/>
                          <a:pt x="125" y="7"/>
                          <a:pt x="115" y="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784"/>
                    </a:srgbClr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467" name="Google Shape;467;p52"/>
          <p:cNvGrpSpPr/>
          <p:nvPr/>
        </p:nvGrpSpPr>
        <p:grpSpPr>
          <a:xfrm>
            <a:off x="-650148" y="-494505"/>
            <a:ext cx="10016493" cy="5684062"/>
            <a:chOff x="-650148" y="-494505"/>
            <a:chExt cx="10016493" cy="5684062"/>
          </a:xfrm>
        </p:grpSpPr>
        <p:pic>
          <p:nvPicPr>
            <p:cNvPr id="468" name="Google Shape;468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255539">
              <a:off x="-488446" y="3994025"/>
              <a:ext cx="895672" cy="10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20971" y="4450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767514">
              <a:off x="7578075" y="-352153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3" name="Google Shape;473;p53"/>
          <p:cNvGrpSpPr/>
          <p:nvPr/>
        </p:nvGrpSpPr>
        <p:grpSpPr>
          <a:xfrm>
            <a:off x="-801512" y="-2051017"/>
            <a:ext cx="11165191" cy="8076435"/>
            <a:chOff x="-801512" y="-2051017"/>
            <a:chExt cx="11165191" cy="8076435"/>
          </a:xfrm>
        </p:grpSpPr>
        <p:grpSp>
          <p:nvGrpSpPr>
            <p:cNvPr id="474" name="Google Shape;474;p53"/>
            <p:cNvGrpSpPr/>
            <p:nvPr/>
          </p:nvGrpSpPr>
          <p:grpSpPr>
            <a:xfrm rot="-2058013">
              <a:off x="7320313" y="-1698810"/>
              <a:ext cx="2220937" cy="3146267"/>
              <a:chOff x="8772613" y="-638133"/>
              <a:chExt cx="2220658" cy="3145871"/>
            </a:xfrm>
          </p:grpSpPr>
          <p:sp>
            <p:nvSpPr>
              <p:cNvPr id="475" name="Google Shape;475;p53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3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3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3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3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3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3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3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3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3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3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53"/>
            <p:cNvGrpSpPr/>
            <p:nvPr/>
          </p:nvGrpSpPr>
          <p:grpSpPr>
            <a:xfrm>
              <a:off x="7226293" y="3335959"/>
              <a:ext cx="3137386" cy="2689459"/>
              <a:chOff x="7226293" y="3335959"/>
              <a:chExt cx="3137386" cy="2689459"/>
            </a:xfrm>
          </p:grpSpPr>
          <p:grpSp>
            <p:nvGrpSpPr>
              <p:cNvPr id="487" name="Google Shape;487;p53"/>
              <p:cNvGrpSpPr/>
              <p:nvPr/>
            </p:nvGrpSpPr>
            <p:grpSpPr>
              <a:xfrm rot="-6919309">
                <a:off x="8499127" y="3619038"/>
                <a:ext cx="1619150" cy="1568105"/>
                <a:chOff x="3282875" y="1073313"/>
                <a:chExt cx="1258887" cy="1219200"/>
              </a:xfrm>
            </p:grpSpPr>
            <p:sp>
              <p:nvSpPr>
                <p:cNvPr id="488" name="Google Shape;488;p53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53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" name="Google Shape;490;p53"/>
              <p:cNvGrpSpPr/>
              <p:nvPr/>
            </p:nvGrpSpPr>
            <p:grpSpPr>
              <a:xfrm rot="10800000">
                <a:off x="7226293" y="4457283"/>
                <a:ext cx="1619180" cy="1568135"/>
                <a:chOff x="3282875" y="1073313"/>
                <a:chExt cx="1258887" cy="1219200"/>
              </a:xfrm>
            </p:grpSpPr>
            <p:sp>
              <p:nvSpPr>
                <p:cNvPr id="491" name="Google Shape;491;p53"/>
                <p:cNvSpPr/>
                <p:nvPr/>
              </p:nvSpPr>
              <p:spPr>
                <a:xfrm>
                  <a:off x="3282875" y="1073313"/>
                  <a:ext cx="1258887" cy="1219200"/>
                </a:xfrm>
                <a:custGeom>
                  <a:rect b="b" l="l" r="r" t="t"/>
                  <a:pathLst>
                    <a:path extrusionOk="0" h="1218" w="1258">
                      <a:moveTo>
                        <a:pt x="551" y="1214"/>
                      </a:moveTo>
                      <a:cubicBezTo>
                        <a:pt x="544" y="1214"/>
                        <a:pt x="538" y="1214"/>
                        <a:pt x="532" y="1214"/>
                      </a:cubicBezTo>
                      <a:cubicBezTo>
                        <a:pt x="412" y="1207"/>
                        <a:pt x="356" y="1073"/>
                        <a:pt x="306" y="955"/>
                      </a:cubicBezTo>
                      <a:cubicBezTo>
                        <a:pt x="276" y="885"/>
                        <a:pt x="247" y="818"/>
                        <a:pt x="209" y="785"/>
                      </a:cubicBezTo>
                      <a:cubicBezTo>
                        <a:pt x="100" y="691"/>
                        <a:pt x="0" y="544"/>
                        <a:pt x="80" y="439"/>
                      </a:cubicBezTo>
                      <a:cubicBezTo>
                        <a:pt x="125" y="379"/>
                        <a:pt x="196" y="335"/>
                        <a:pt x="270" y="290"/>
                      </a:cubicBezTo>
                      <a:cubicBezTo>
                        <a:pt x="327" y="254"/>
                        <a:pt x="386" y="218"/>
                        <a:pt x="434" y="173"/>
                      </a:cubicBezTo>
                      <a:cubicBezTo>
                        <a:pt x="487" y="124"/>
                        <a:pt x="608" y="70"/>
                        <a:pt x="742" y="37"/>
                      </a:cubicBezTo>
                      <a:cubicBezTo>
                        <a:pt x="883" y="2"/>
                        <a:pt x="994" y="0"/>
                        <a:pt x="1039" y="32"/>
                      </a:cubicBezTo>
                      <a:cubicBezTo>
                        <a:pt x="1107" y="82"/>
                        <a:pt x="1100" y="192"/>
                        <a:pt x="1093" y="288"/>
                      </a:cubicBezTo>
                      <a:cubicBezTo>
                        <a:pt x="1090" y="330"/>
                        <a:pt x="1088" y="370"/>
                        <a:pt x="1091" y="403"/>
                      </a:cubicBezTo>
                      <a:cubicBezTo>
                        <a:pt x="1092" y="408"/>
                        <a:pt x="1136" y="687"/>
                        <a:pt x="1205" y="741"/>
                      </a:cubicBezTo>
                      <a:cubicBezTo>
                        <a:pt x="1250" y="777"/>
                        <a:pt x="1258" y="836"/>
                        <a:pt x="1246" y="876"/>
                      </a:cubicBezTo>
                      <a:cubicBezTo>
                        <a:pt x="1236" y="910"/>
                        <a:pt x="1214" y="930"/>
                        <a:pt x="1185" y="933"/>
                      </a:cubicBezTo>
                      <a:cubicBezTo>
                        <a:pt x="1177" y="934"/>
                        <a:pt x="1168" y="935"/>
                        <a:pt x="1158" y="936"/>
                      </a:cubicBezTo>
                      <a:cubicBezTo>
                        <a:pt x="1072" y="943"/>
                        <a:pt x="913" y="958"/>
                        <a:pt x="850" y="1010"/>
                      </a:cubicBezTo>
                      <a:cubicBezTo>
                        <a:pt x="833" y="1025"/>
                        <a:pt x="816" y="1046"/>
                        <a:pt x="798" y="1069"/>
                      </a:cubicBezTo>
                      <a:cubicBezTo>
                        <a:pt x="745" y="1134"/>
                        <a:pt x="680" y="1214"/>
                        <a:pt x="551" y="1214"/>
                      </a:cubicBezTo>
                      <a:close/>
                      <a:moveTo>
                        <a:pt x="936" y="14"/>
                      </a:moveTo>
                      <a:cubicBezTo>
                        <a:pt x="781" y="14"/>
                        <a:pt x="523" y="96"/>
                        <a:pt x="437" y="176"/>
                      </a:cubicBezTo>
                      <a:cubicBezTo>
                        <a:pt x="388" y="222"/>
                        <a:pt x="329" y="258"/>
                        <a:pt x="272" y="293"/>
                      </a:cubicBezTo>
                      <a:cubicBezTo>
                        <a:pt x="198" y="339"/>
                        <a:pt x="128" y="382"/>
                        <a:pt x="83" y="441"/>
                      </a:cubicBezTo>
                      <a:cubicBezTo>
                        <a:pt x="5" y="544"/>
                        <a:pt x="104" y="689"/>
                        <a:pt x="212" y="782"/>
                      </a:cubicBezTo>
                      <a:cubicBezTo>
                        <a:pt x="251" y="815"/>
                        <a:pt x="279" y="883"/>
                        <a:pt x="310" y="954"/>
                      </a:cubicBezTo>
                      <a:cubicBezTo>
                        <a:pt x="359" y="1071"/>
                        <a:pt x="415" y="1203"/>
                        <a:pt x="532" y="1210"/>
                      </a:cubicBezTo>
                      <a:cubicBezTo>
                        <a:pt x="671" y="1218"/>
                        <a:pt x="740" y="1134"/>
                        <a:pt x="794" y="1066"/>
                      </a:cubicBezTo>
                      <a:cubicBezTo>
                        <a:pt x="813" y="1043"/>
                        <a:pt x="830" y="1022"/>
                        <a:pt x="848" y="1007"/>
                      </a:cubicBezTo>
                      <a:cubicBezTo>
                        <a:pt x="911" y="954"/>
                        <a:pt x="1072" y="939"/>
                        <a:pt x="1158" y="932"/>
                      </a:cubicBezTo>
                      <a:cubicBezTo>
                        <a:pt x="1168" y="931"/>
                        <a:pt x="1177" y="930"/>
                        <a:pt x="1185" y="929"/>
                      </a:cubicBezTo>
                      <a:cubicBezTo>
                        <a:pt x="1212" y="926"/>
                        <a:pt x="1233" y="907"/>
                        <a:pt x="1242" y="875"/>
                      </a:cubicBezTo>
                      <a:cubicBezTo>
                        <a:pt x="1254" y="835"/>
                        <a:pt x="1244" y="777"/>
                        <a:pt x="1202" y="745"/>
                      </a:cubicBezTo>
                      <a:cubicBezTo>
                        <a:pt x="1132" y="689"/>
                        <a:pt x="1089" y="415"/>
                        <a:pt x="1087" y="404"/>
                      </a:cubicBezTo>
                      <a:cubicBezTo>
                        <a:pt x="1087" y="403"/>
                        <a:pt x="1087" y="403"/>
                        <a:pt x="1087" y="403"/>
                      </a:cubicBezTo>
                      <a:cubicBezTo>
                        <a:pt x="1084" y="370"/>
                        <a:pt x="1086" y="330"/>
                        <a:pt x="1089" y="288"/>
                      </a:cubicBezTo>
                      <a:cubicBezTo>
                        <a:pt x="1095" y="193"/>
                        <a:pt x="1102" y="84"/>
                        <a:pt x="1036" y="36"/>
                      </a:cubicBezTo>
                      <a:cubicBezTo>
                        <a:pt x="1015" y="21"/>
                        <a:pt x="980" y="14"/>
                        <a:pt x="936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53"/>
                <p:cNvSpPr/>
                <p:nvPr/>
              </p:nvSpPr>
              <p:spPr>
                <a:xfrm>
                  <a:off x="3727375" y="1727363"/>
                  <a:ext cx="311150" cy="344488"/>
                </a:xfrm>
                <a:custGeom>
                  <a:rect b="b" l="l" r="r" t="t"/>
                  <a:pathLst>
                    <a:path extrusionOk="0" h="343" w="310">
                      <a:moveTo>
                        <a:pt x="155" y="338"/>
                      </a:moveTo>
                      <a:cubicBezTo>
                        <a:pt x="97" y="338"/>
                        <a:pt x="42" y="269"/>
                        <a:pt x="21" y="197"/>
                      </a:cubicBezTo>
                      <a:cubicBezTo>
                        <a:pt x="0" y="125"/>
                        <a:pt x="33" y="47"/>
                        <a:pt x="97" y="18"/>
                      </a:cubicBezTo>
                      <a:cubicBezTo>
                        <a:pt x="135" y="0"/>
                        <a:pt x="213" y="28"/>
                        <a:pt x="262" y="65"/>
                      </a:cubicBezTo>
                      <a:cubicBezTo>
                        <a:pt x="294" y="90"/>
                        <a:pt x="310" y="115"/>
                        <a:pt x="307" y="135"/>
                      </a:cubicBezTo>
                      <a:cubicBezTo>
                        <a:pt x="297" y="197"/>
                        <a:pt x="229" y="327"/>
                        <a:pt x="167" y="337"/>
                      </a:cubicBezTo>
                      <a:cubicBezTo>
                        <a:pt x="163" y="338"/>
                        <a:pt x="159" y="338"/>
                        <a:pt x="155" y="338"/>
                      </a:cubicBezTo>
                      <a:close/>
                      <a:moveTo>
                        <a:pt x="126" y="16"/>
                      </a:moveTo>
                      <a:cubicBezTo>
                        <a:pt x="116" y="16"/>
                        <a:pt x="106" y="18"/>
                        <a:pt x="99" y="21"/>
                      </a:cubicBezTo>
                      <a:cubicBezTo>
                        <a:pt x="37" y="50"/>
                        <a:pt x="4" y="126"/>
                        <a:pt x="25" y="195"/>
                      </a:cubicBezTo>
                      <a:cubicBezTo>
                        <a:pt x="47" y="271"/>
                        <a:pt x="106" y="343"/>
                        <a:pt x="166" y="333"/>
                      </a:cubicBezTo>
                      <a:cubicBezTo>
                        <a:pt x="227" y="323"/>
                        <a:pt x="293" y="195"/>
                        <a:pt x="302" y="135"/>
                      </a:cubicBezTo>
                      <a:cubicBezTo>
                        <a:pt x="305" y="116"/>
                        <a:pt x="290" y="92"/>
                        <a:pt x="259" y="69"/>
                      </a:cubicBezTo>
                      <a:cubicBezTo>
                        <a:pt x="221" y="40"/>
                        <a:pt x="166" y="16"/>
                        <a:pt x="126" y="16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53"/>
                <p:cNvSpPr/>
                <p:nvPr/>
              </p:nvSpPr>
              <p:spPr>
                <a:xfrm>
                  <a:off x="3459088" y="1225713"/>
                  <a:ext cx="847724" cy="971550"/>
                </a:xfrm>
                <a:custGeom>
                  <a:rect b="b" l="l" r="r" t="t"/>
                  <a:pathLst>
                    <a:path extrusionOk="0" h="970" w="847">
                      <a:moveTo>
                        <a:pt x="378" y="970"/>
                      </a:moveTo>
                      <a:cubicBezTo>
                        <a:pt x="278" y="970"/>
                        <a:pt x="211" y="810"/>
                        <a:pt x="196" y="736"/>
                      </a:cubicBezTo>
                      <a:cubicBezTo>
                        <a:pt x="179" y="654"/>
                        <a:pt x="62" y="513"/>
                        <a:pt x="13" y="456"/>
                      </a:cubicBezTo>
                      <a:cubicBezTo>
                        <a:pt x="3" y="445"/>
                        <a:pt x="0" y="431"/>
                        <a:pt x="4" y="414"/>
                      </a:cubicBezTo>
                      <a:cubicBezTo>
                        <a:pt x="16" y="354"/>
                        <a:pt x="112" y="270"/>
                        <a:pt x="194" y="231"/>
                      </a:cubicBezTo>
                      <a:cubicBezTo>
                        <a:pt x="300" y="180"/>
                        <a:pt x="564" y="36"/>
                        <a:pt x="568" y="33"/>
                      </a:cubicBezTo>
                      <a:cubicBezTo>
                        <a:pt x="615" y="6"/>
                        <a:pt x="660" y="0"/>
                        <a:pt x="695" y="17"/>
                      </a:cubicBezTo>
                      <a:cubicBezTo>
                        <a:pt x="725" y="31"/>
                        <a:pt x="746" y="61"/>
                        <a:pt x="751" y="97"/>
                      </a:cubicBezTo>
                      <a:cubicBezTo>
                        <a:pt x="753" y="109"/>
                        <a:pt x="755" y="123"/>
                        <a:pt x="757" y="139"/>
                      </a:cubicBezTo>
                      <a:cubicBezTo>
                        <a:pt x="768" y="221"/>
                        <a:pt x="787" y="357"/>
                        <a:pt x="811" y="409"/>
                      </a:cubicBezTo>
                      <a:cubicBezTo>
                        <a:pt x="841" y="478"/>
                        <a:pt x="847" y="629"/>
                        <a:pt x="751" y="674"/>
                      </a:cubicBezTo>
                      <a:cubicBezTo>
                        <a:pt x="681" y="706"/>
                        <a:pt x="628" y="789"/>
                        <a:pt x="609" y="823"/>
                      </a:cubicBezTo>
                      <a:cubicBezTo>
                        <a:pt x="580" y="874"/>
                        <a:pt x="479" y="966"/>
                        <a:pt x="382" y="969"/>
                      </a:cubicBezTo>
                      <a:cubicBezTo>
                        <a:pt x="381" y="970"/>
                        <a:pt x="380" y="970"/>
                        <a:pt x="378" y="970"/>
                      </a:cubicBezTo>
                      <a:close/>
                      <a:moveTo>
                        <a:pt x="651" y="12"/>
                      </a:moveTo>
                      <a:cubicBezTo>
                        <a:pt x="626" y="12"/>
                        <a:pt x="598" y="20"/>
                        <a:pt x="570" y="37"/>
                      </a:cubicBezTo>
                      <a:cubicBezTo>
                        <a:pt x="570" y="37"/>
                        <a:pt x="570" y="37"/>
                        <a:pt x="570" y="37"/>
                      </a:cubicBezTo>
                      <a:cubicBezTo>
                        <a:pt x="567" y="39"/>
                        <a:pt x="302" y="183"/>
                        <a:pt x="195" y="235"/>
                      </a:cubicBezTo>
                      <a:cubicBezTo>
                        <a:pt x="115" y="274"/>
                        <a:pt x="20" y="356"/>
                        <a:pt x="8" y="415"/>
                      </a:cubicBezTo>
                      <a:cubicBezTo>
                        <a:pt x="5" y="431"/>
                        <a:pt x="7" y="443"/>
                        <a:pt x="16" y="453"/>
                      </a:cubicBezTo>
                      <a:cubicBezTo>
                        <a:pt x="66" y="511"/>
                        <a:pt x="183" y="653"/>
                        <a:pt x="200" y="735"/>
                      </a:cubicBezTo>
                      <a:cubicBezTo>
                        <a:pt x="215" y="808"/>
                        <a:pt x="281" y="965"/>
                        <a:pt x="378" y="965"/>
                      </a:cubicBezTo>
                      <a:cubicBezTo>
                        <a:pt x="379" y="965"/>
                        <a:pt x="381" y="965"/>
                        <a:pt x="382" y="965"/>
                      </a:cubicBezTo>
                      <a:cubicBezTo>
                        <a:pt x="477" y="962"/>
                        <a:pt x="577" y="871"/>
                        <a:pt x="605" y="821"/>
                      </a:cubicBezTo>
                      <a:cubicBezTo>
                        <a:pt x="625" y="787"/>
                        <a:pt x="678" y="703"/>
                        <a:pt x="749" y="670"/>
                      </a:cubicBezTo>
                      <a:cubicBezTo>
                        <a:pt x="843" y="626"/>
                        <a:pt x="837" y="478"/>
                        <a:pt x="807" y="411"/>
                      </a:cubicBezTo>
                      <a:cubicBezTo>
                        <a:pt x="783" y="358"/>
                        <a:pt x="764" y="221"/>
                        <a:pt x="753" y="139"/>
                      </a:cubicBezTo>
                      <a:cubicBezTo>
                        <a:pt x="751" y="123"/>
                        <a:pt x="749" y="109"/>
                        <a:pt x="747" y="98"/>
                      </a:cubicBezTo>
                      <a:cubicBezTo>
                        <a:pt x="742" y="63"/>
                        <a:pt x="722" y="35"/>
                        <a:pt x="693" y="21"/>
                      </a:cubicBezTo>
                      <a:cubicBezTo>
                        <a:pt x="680" y="15"/>
                        <a:pt x="666" y="12"/>
                        <a:pt x="651" y="1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4" name="Google Shape;494;p53"/>
            <p:cNvGrpSpPr/>
            <p:nvPr/>
          </p:nvGrpSpPr>
          <p:grpSpPr>
            <a:xfrm>
              <a:off x="-801512" y="3293675"/>
              <a:ext cx="2464387" cy="2615213"/>
              <a:chOff x="-801512" y="3293675"/>
              <a:chExt cx="2464387" cy="2615213"/>
            </a:xfrm>
          </p:grpSpPr>
          <p:grpSp>
            <p:nvGrpSpPr>
              <p:cNvPr id="495" name="Google Shape;495;p53"/>
              <p:cNvGrpSpPr/>
              <p:nvPr/>
            </p:nvGrpSpPr>
            <p:grpSpPr>
              <a:xfrm>
                <a:off x="234125" y="4467438"/>
                <a:ext cx="1428750" cy="1441450"/>
                <a:chOff x="5686350" y="2848138"/>
                <a:chExt cx="1428750" cy="1441450"/>
              </a:xfrm>
            </p:grpSpPr>
            <p:sp>
              <p:nvSpPr>
                <p:cNvPr id="496" name="Google Shape;496;p53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53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53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9" name="Google Shape;499;p53"/>
              <p:cNvGrpSpPr/>
              <p:nvPr/>
            </p:nvGrpSpPr>
            <p:grpSpPr>
              <a:xfrm rot="-5218745">
                <a:off x="-758516" y="3324314"/>
                <a:ext cx="1428735" cy="1441435"/>
                <a:chOff x="5686350" y="2848138"/>
                <a:chExt cx="1428750" cy="1441450"/>
              </a:xfrm>
            </p:grpSpPr>
            <p:sp>
              <p:nvSpPr>
                <p:cNvPr id="500" name="Google Shape;500;p53"/>
                <p:cNvSpPr/>
                <p:nvPr/>
              </p:nvSpPr>
              <p:spPr>
                <a:xfrm>
                  <a:off x="5686350" y="2848138"/>
                  <a:ext cx="1428750" cy="1441450"/>
                </a:xfrm>
                <a:custGeom>
                  <a:rect b="b" l="l" r="r" t="t"/>
                  <a:pathLst>
                    <a:path extrusionOk="0" h="1439" w="1428">
                      <a:moveTo>
                        <a:pt x="527" y="1417"/>
                      </a:moveTo>
                      <a:cubicBezTo>
                        <a:pt x="397" y="1417"/>
                        <a:pt x="261" y="1399"/>
                        <a:pt x="201" y="1375"/>
                      </a:cubicBezTo>
                      <a:cubicBezTo>
                        <a:pt x="106" y="1337"/>
                        <a:pt x="151" y="1168"/>
                        <a:pt x="184" y="1044"/>
                      </a:cubicBezTo>
                      <a:cubicBezTo>
                        <a:pt x="190" y="1021"/>
                        <a:pt x="195" y="1000"/>
                        <a:pt x="200" y="981"/>
                      </a:cubicBezTo>
                      <a:cubicBezTo>
                        <a:pt x="213" y="922"/>
                        <a:pt x="157" y="837"/>
                        <a:pt x="103" y="754"/>
                      </a:cubicBezTo>
                      <a:cubicBezTo>
                        <a:pt x="52" y="677"/>
                        <a:pt x="0" y="597"/>
                        <a:pt x="0" y="535"/>
                      </a:cubicBezTo>
                      <a:cubicBezTo>
                        <a:pt x="0" y="410"/>
                        <a:pt x="187" y="349"/>
                        <a:pt x="305" y="341"/>
                      </a:cubicBezTo>
                      <a:cubicBezTo>
                        <a:pt x="406" y="334"/>
                        <a:pt x="480" y="287"/>
                        <a:pt x="569" y="176"/>
                      </a:cubicBezTo>
                      <a:cubicBezTo>
                        <a:pt x="612" y="122"/>
                        <a:pt x="712" y="67"/>
                        <a:pt x="825" y="35"/>
                      </a:cubicBezTo>
                      <a:cubicBezTo>
                        <a:pt x="946" y="0"/>
                        <a:pt x="1047" y="2"/>
                        <a:pt x="1096" y="39"/>
                      </a:cubicBezTo>
                      <a:cubicBezTo>
                        <a:pt x="1157" y="85"/>
                        <a:pt x="1357" y="246"/>
                        <a:pt x="1348" y="362"/>
                      </a:cubicBezTo>
                      <a:cubicBezTo>
                        <a:pt x="1341" y="460"/>
                        <a:pt x="1377" y="730"/>
                        <a:pt x="1414" y="852"/>
                      </a:cubicBezTo>
                      <a:cubicBezTo>
                        <a:pt x="1428" y="897"/>
                        <a:pt x="1419" y="947"/>
                        <a:pt x="1389" y="998"/>
                      </a:cubicBezTo>
                      <a:cubicBezTo>
                        <a:pt x="1346" y="1071"/>
                        <a:pt x="1265" y="1130"/>
                        <a:pt x="1188" y="1146"/>
                      </a:cubicBezTo>
                      <a:cubicBezTo>
                        <a:pt x="1057" y="1173"/>
                        <a:pt x="894" y="1294"/>
                        <a:pt x="808" y="1364"/>
                      </a:cubicBezTo>
                      <a:cubicBezTo>
                        <a:pt x="761" y="1402"/>
                        <a:pt x="647" y="1417"/>
                        <a:pt x="527" y="1417"/>
                      </a:cubicBezTo>
                      <a:close/>
                      <a:moveTo>
                        <a:pt x="983" y="14"/>
                      </a:moveTo>
                      <a:cubicBezTo>
                        <a:pt x="843" y="14"/>
                        <a:pt x="641" y="93"/>
                        <a:pt x="572" y="178"/>
                      </a:cubicBezTo>
                      <a:cubicBezTo>
                        <a:pt x="482" y="291"/>
                        <a:pt x="407" y="338"/>
                        <a:pt x="305" y="345"/>
                      </a:cubicBezTo>
                      <a:cubicBezTo>
                        <a:pt x="189" y="353"/>
                        <a:pt x="4" y="412"/>
                        <a:pt x="4" y="535"/>
                      </a:cubicBezTo>
                      <a:cubicBezTo>
                        <a:pt x="4" y="596"/>
                        <a:pt x="56" y="675"/>
                        <a:pt x="106" y="752"/>
                      </a:cubicBezTo>
                      <a:cubicBezTo>
                        <a:pt x="163" y="839"/>
                        <a:pt x="217" y="922"/>
                        <a:pt x="204" y="982"/>
                      </a:cubicBezTo>
                      <a:cubicBezTo>
                        <a:pt x="199" y="1001"/>
                        <a:pt x="194" y="1022"/>
                        <a:pt x="188" y="1045"/>
                      </a:cubicBezTo>
                      <a:cubicBezTo>
                        <a:pt x="155" y="1167"/>
                        <a:pt x="111" y="1335"/>
                        <a:pt x="202" y="1371"/>
                      </a:cubicBezTo>
                      <a:cubicBezTo>
                        <a:pt x="317" y="1417"/>
                        <a:pt x="709" y="1439"/>
                        <a:pt x="806" y="1360"/>
                      </a:cubicBezTo>
                      <a:cubicBezTo>
                        <a:pt x="891" y="1291"/>
                        <a:pt x="1055" y="1169"/>
                        <a:pt x="1187" y="1142"/>
                      </a:cubicBezTo>
                      <a:cubicBezTo>
                        <a:pt x="1263" y="1126"/>
                        <a:pt x="1343" y="1067"/>
                        <a:pt x="1386" y="995"/>
                      </a:cubicBezTo>
                      <a:cubicBezTo>
                        <a:pt x="1406" y="961"/>
                        <a:pt x="1427" y="908"/>
                        <a:pt x="1410" y="853"/>
                      </a:cubicBezTo>
                      <a:cubicBezTo>
                        <a:pt x="1373" y="731"/>
                        <a:pt x="1337" y="460"/>
                        <a:pt x="1344" y="361"/>
                      </a:cubicBezTo>
                      <a:cubicBezTo>
                        <a:pt x="1352" y="248"/>
                        <a:pt x="1154" y="88"/>
                        <a:pt x="1094" y="42"/>
                      </a:cubicBezTo>
                      <a:cubicBezTo>
                        <a:pt x="1068" y="23"/>
                        <a:pt x="1029" y="14"/>
                        <a:pt x="983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53"/>
                <p:cNvSpPr/>
                <p:nvPr/>
              </p:nvSpPr>
              <p:spPr>
                <a:xfrm>
                  <a:off x="5978450" y="3008476"/>
                  <a:ext cx="944563" cy="820738"/>
                </a:xfrm>
                <a:custGeom>
                  <a:rect b="b" l="l" r="r" t="t"/>
                  <a:pathLst>
                    <a:path extrusionOk="0" h="819" w="943">
                      <a:moveTo>
                        <a:pt x="448" y="775"/>
                      </a:moveTo>
                      <a:cubicBezTo>
                        <a:pt x="266" y="775"/>
                        <a:pt x="86" y="619"/>
                        <a:pt x="47" y="583"/>
                      </a:cubicBezTo>
                      <a:cubicBezTo>
                        <a:pt x="15" y="553"/>
                        <a:pt x="0" y="422"/>
                        <a:pt x="2" y="375"/>
                      </a:cubicBezTo>
                      <a:cubicBezTo>
                        <a:pt x="6" y="300"/>
                        <a:pt x="107" y="234"/>
                        <a:pt x="236" y="223"/>
                      </a:cubicBezTo>
                      <a:cubicBezTo>
                        <a:pt x="360" y="212"/>
                        <a:pt x="455" y="58"/>
                        <a:pt x="456" y="56"/>
                      </a:cubicBezTo>
                      <a:cubicBezTo>
                        <a:pt x="457" y="56"/>
                        <a:pt x="457" y="56"/>
                        <a:pt x="457" y="56"/>
                      </a:cubicBezTo>
                      <a:cubicBezTo>
                        <a:pt x="495" y="18"/>
                        <a:pt x="543" y="0"/>
                        <a:pt x="600" y="4"/>
                      </a:cubicBezTo>
                      <a:cubicBezTo>
                        <a:pt x="703" y="10"/>
                        <a:pt x="813" y="86"/>
                        <a:pt x="869" y="158"/>
                      </a:cubicBezTo>
                      <a:cubicBezTo>
                        <a:pt x="943" y="255"/>
                        <a:pt x="923" y="352"/>
                        <a:pt x="905" y="437"/>
                      </a:cubicBezTo>
                      <a:cubicBezTo>
                        <a:pt x="902" y="450"/>
                        <a:pt x="900" y="462"/>
                        <a:pt x="897" y="474"/>
                      </a:cubicBezTo>
                      <a:cubicBezTo>
                        <a:pt x="879" y="571"/>
                        <a:pt x="736" y="706"/>
                        <a:pt x="526" y="765"/>
                      </a:cubicBezTo>
                      <a:cubicBezTo>
                        <a:pt x="500" y="772"/>
                        <a:pt x="474" y="775"/>
                        <a:pt x="448" y="775"/>
                      </a:cubicBezTo>
                      <a:close/>
                      <a:moveTo>
                        <a:pt x="460" y="58"/>
                      </a:moveTo>
                      <a:cubicBezTo>
                        <a:pt x="456" y="65"/>
                        <a:pt x="361" y="217"/>
                        <a:pt x="236" y="227"/>
                      </a:cubicBezTo>
                      <a:cubicBezTo>
                        <a:pt x="111" y="238"/>
                        <a:pt x="10" y="303"/>
                        <a:pt x="7" y="375"/>
                      </a:cubicBezTo>
                      <a:cubicBezTo>
                        <a:pt x="4" y="421"/>
                        <a:pt x="19" y="552"/>
                        <a:pt x="50" y="580"/>
                      </a:cubicBezTo>
                      <a:cubicBezTo>
                        <a:pt x="77" y="605"/>
                        <a:pt x="317" y="819"/>
                        <a:pt x="525" y="761"/>
                      </a:cubicBezTo>
                      <a:cubicBezTo>
                        <a:pt x="733" y="702"/>
                        <a:pt x="876" y="569"/>
                        <a:pt x="893" y="474"/>
                      </a:cubicBezTo>
                      <a:cubicBezTo>
                        <a:pt x="896" y="461"/>
                        <a:pt x="898" y="449"/>
                        <a:pt x="901" y="436"/>
                      </a:cubicBezTo>
                      <a:cubicBezTo>
                        <a:pt x="919" y="352"/>
                        <a:pt x="939" y="256"/>
                        <a:pt x="865" y="161"/>
                      </a:cubicBezTo>
                      <a:cubicBezTo>
                        <a:pt x="811" y="90"/>
                        <a:pt x="702" y="14"/>
                        <a:pt x="600" y="8"/>
                      </a:cubicBezTo>
                      <a:cubicBezTo>
                        <a:pt x="544" y="4"/>
                        <a:pt x="497" y="21"/>
                        <a:pt x="460" y="58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53"/>
                <p:cNvSpPr/>
                <p:nvPr/>
              </p:nvSpPr>
              <p:spPr>
                <a:xfrm>
                  <a:off x="6108625" y="3272001"/>
                  <a:ext cx="642937" cy="401638"/>
                </a:xfrm>
                <a:custGeom>
                  <a:rect b="b" l="l" r="r" t="t"/>
                  <a:pathLst>
                    <a:path extrusionOk="0" h="401" w="643">
                      <a:moveTo>
                        <a:pt x="308" y="393"/>
                      </a:moveTo>
                      <a:cubicBezTo>
                        <a:pt x="234" y="393"/>
                        <a:pt x="125" y="338"/>
                        <a:pt x="63" y="302"/>
                      </a:cubicBezTo>
                      <a:cubicBezTo>
                        <a:pt x="8" y="271"/>
                        <a:pt x="0" y="169"/>
                        <a:pt x="32" y="111"/>
                      </a:cubicBezTo>
                      <a:cubicBezTo>
                        <a:pt x="64" y="55"/>
                        <a:pt x="137" y="67"/>
                        <a:pt x="186" y="75"/>
                      </a:cubicBezTo>
                      <a:cubicBezTo>
                        <a:pt x="190" y="76"/>
                        <a:pt x="193" y="76"/>
                        <a:pt x="197" y="77"/>
                      </a:cubicBezTo>
                      <a:cubicBezTo>
                        <a:pt x="242" y="84"/>
                        <a:pt x="338" y="75"/>
                        <a:pt x="395" y="40"/>
                      </a:cubicBezTo>
                      <a:cubicBezTo>
                        <a:pt x="462" y="0"/>
                        <a:pt x="558" y="101"/>
                        <a:pt x="586" y="133"/>
                      </a:cubicBezTo>
                      <a:cubicBezTo>
                        <a:pt x="643" y="199"/>
                        <a:pt x="612" y="259"/>
                        <a:pt x="579" y="305"/>
                      </a:cubicBezTo>
                      <a:cubicBezTo>
                        <a:pt x="543" y="354"/>
                        <a:pt x="444" y="371"/>
                        <a:pt x="365" y="385"/>
                      </a:cubicBezTo>
                      <a:cubicBezTo>
                        <a:pt x="352" y="387"/>
                        <a:pt x="341" y="389"/>
                        <a:pt x="330" y="391"/>
                      </a:cubicBezTo>
                      <a:cubicBezTo>
                        <a:pt x="323" y="392"/>
                        <a:pt x="316" y="393"/>
                        <a:pt x="308" y="393"/>
                      </a:cubicBezTo>
                      <a:close/>
                      <a:moveTo>
                        <a:pt x="121" y="72"/>
                      </a:moveTo>
                      <a:cubicBezTo>
                        <a:pt x="87" y="72"/>
                        <a:pt x="54" y="81"/>
                        <a:pt x="36" y="113"/>
                      </a:cubicBezTo>
                      <a:cubicBezTo>
                        <a:pt x="5" y="169"/>
                        <a:pt x="13" y="269"/>
                        <a:pt x="65" y="299"/>
                      </a:cubicBezTo>
                      <a:cubicBezTo>
                        <a:pt x="133" y="337"/>
                        <a:pt x="258" y="401"/>
                        <a:pt x="329" y="387"/>
                      </a:cubicBezTo>
                      <a:cubicBezTo>
                        <a:pt x="340" y="385"/>
                        <a:pt x="352" y="383"/>
                        <a:pt x="364" y="381"/>
                      </a:cubicBezTo>
                      <a:cubicBezTo>
                        <a:pt x="439" y="368"/>
                        <a:pt x="541" y="350"/>
                        <a:pt x="575" y="303"/>
                      </a:cubicBezTo>
                      <a:cubicBezTo>
                        <a:pt x="624" y="236"/>
                        <a:pt x="627" y="186"/>
                        <a:pt x="583" y="136"/>
                      </a:cubicBezTo>
                      <a:cubicBezTo>
                        <a:pt x="555" y="104"/>
                        <a:pt x="461" y="5"/>
                        <a:pt x="397" y="44"/>
                      </a:cubicBezTo>
                      <a:cubicBezTo>
                        <a:pt x="339" y="79"/>
                        <a:pt x="242" y="88"/>
                        <a:pt x="196" y="81"/>
                      </a:cubicBezTo>
                      <a:cubicBezTo>
                        <a:pt x="193" y="80"/>
                        <a:pt x="189" y="80"/>
                        <a:pt x="185" y="79"/>
                      </a:cubicBezTo>
                      <a:cubicBezTo>
                        <a:pt x="166" y="76"/>
                        <a:pt x="144" y="72"/>
                        <a:pt x="12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20784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03" name="Google Shape;503;p53"/>
          <p:cNvGrpSpPr/>
          <p:nvPr/>
        </p:nvGrpSpPr>
        <p:grpSpPr>
          <a:xfrm>
            <a:off x="-529171" y="-243433"/>
            <a:ext cx="10158059" cy="5129659"/>
            <a:chOff x="-529171" y="-243433"/>
            <a:chExt cx="10158059" cy="5129659"/>
          </a:xfrm>
        </p:grpSpPr>
        <p:pic>
          <p:nvPicPr>
            <p:cNvPr id="504" name="Google Shape;504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4161403">
              <a:off x="8591553" y="3978332"/>
              <a:ext cx="771291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758763">
              <a:off x="-428127" y="3729442"/>
              <a:ext cx="86060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3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-4477705">
              <a:off x="8588050" y="-124850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54"/>
          <p:cNvGrpSpPr/>
          <p:nvPr/>
        </p:nvGrpSpPr>
        <p:grpSpPr>
          <a:xfrm>
            <a:off x="-1973686" y="-1548647"/>
            <a:ext cx="13341268" cy="7106286"/>
            <a:chOff x="-1973686" y="-1548647"/>
            <a:chExt cx="13341268" cy="7106286"/>
          </a:xfrm>
        </p:grpSpPr>
        <p:grpSp>
          <p:nvGrpSpPr>
            <p:cNvPr id="509" name="Google Shape;509;p54"/>
            <p:cNvGrpSpPr/>
            <p:nvPr/>
          </p:nvGrpSpPr>
          <p:grpSpPr>
            <a:xfrm>
              <a:off x="6178887" y="-1548647"/>
              <a:ext cx="5188694" cy="5123430"/>
              <a:chOff x="6178887" y="-1548647"/>
              <a:chExt cx="5188694" cy="5123430"/>
            </a:xfrm>
          </p:grpSpPr>
          <p:sp>
            <p:nvSpPr>
              <p:cNvPr id="510" name="Google Shape;510;p54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4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4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4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54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515" name="Google Shape;515;p54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54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4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4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4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0" name="Google Shape;520;p54"/>
          <p:cNvSpPr txBox="1"/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1" name="Google Shape;521;p54"/>
          <p:cNvSpPr txBox="1"/>
          <p:nvPr>
            <p:ph idx="2" type="title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22" name="Google Shape;522;p54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523" name="Google Shape;523;p54"/>
            <p:cNvPicPr preferRelativeResize="0"/>
            <p:nvPr/>
          </p:nvPicPr>
          <p:blipFill rotWithShape="1">
            <a:blip r:embed="rId2">
              <a:alphaModFix/>
            </a:blip>
            <a:srcRect b="0" l="0" r="2553" t="0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54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526" name="Google Shape;526;p54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4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4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4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4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4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4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4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4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54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4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54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54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54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4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4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54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54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54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4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0" name="Google Shape;570;p55"/>
          <p:cNvSpPr txBox="1"/>
          <p:nvPr>
            <p:ph idx="1" type="subTitle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" name="Google Shape;571;p55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72" name="Google Shape;572;p55"/>
          <p:cNvGrpSpPr/>
          <p:nvPr/>
        </p:nvGrpSpPr>
        <p:grpSpPr>
          <a:xfrm flipH="1" rot="-3322052">
            <a:off x="-1688829" y="-2330713"/>
            <a:ext cx="4923335" cy="4130992"/>
            <a:chOff x="5331778" y="-1723717"/>
            <a:chExt cx="4923422" cy="4131065"/>
          </a:xfrm>
        </p:grpSpPr>
        <p:sp>
          <p:nvSpPr>
            <p:cNvPr id="573" name="Google Shape;573;p55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5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5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55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55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55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55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6" name="Google Shape;58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/>
          <p:nvPr/>
        </p:nvSpPr>
        <p:spPr>
          <a:xfrm rot="-9010592">
            <a:off x="6365492" y="-785882"/>
            <a:ext cx="1777042" cy="1792839"/>
          </a:xfrm>
          <a:custGeom>
            <a:rect b="b" l="l" r="r" t="t"/>
            <a:pathLst>
              <a:path extrusionOk="0" h="1439" w="1428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5"/>
          <p:cNvSpPr/>
          <p:nvPr/>
        </p:nvSpPr>
        <p:spPr>
          <a:xfrm rot="-9010588">
            <a:off x="6519844" y="-268928"/>
            <a:ext cx="1174824" cy="1020815"/>
          </a:xfrm>
          <a:custGeom>
            <a:rect b="b" l="l" r="r" t="t"/>
            <a:pathLst>
              <a:path extrusionOk="0" h="819" w="943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5"/>
          <p:cNvSpPr/>
          <p:nvPr/>
        </p:nvSpPr>
        <p:spPr>
          <a:xfrm rot="-9010590">
            <a:off x="7560520" y="-418168"/>
            <a:ext cx="499547" cy="375153"/>
          </a:xfrm>
          <a:custGeom>
            <a:rect b="b" l="l" r="r" t="t"/>
            <a:pathLst>
              <a:path extrusionOk="0" h="302" w="401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5"/>
          <p:cNvSpPr/>
          <p:nvPr/>
        </p:nvSpPr>
        <p:spPr>
          <a:xfrm rot="-9010591">
            <a:off x="8708191" y="34095"/>
            <a:ext cx="955654" cy="947757"/>
          </a:xfrm>
          <a:custGeom>
            <a:rect b="b" l="l" r="r" t="t"/>
            <a:pathLst>
              <a:path extrusionOk="0" h="762" w="768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5"/>
          <p:cNvSpPr/>
          <p:nvPr/>
        </p:nvSpPr>
        <p:spPr>
          <a:xfrm rot="-9010589">
            <a:off x="9151233" y="351972"/>
            <a:ext cx="327765" cy="266557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5"/>
          <p:cNvSpPr/>
          <p:nvPr/>
        </p:nvSpPr>
        <p:spPr>
          <a:xfrm rot="-9010591">
            <a:off x="8861243" y="199158"/>
            <a:ext cx="665405" cy="665405"/>
          </a:xfrm>
          <a:custGeom>
            <a:rect b="b" l="l" r="r" t="t"/>
            <a:pathLst>
              <a:path extrusionOk="0" h="534" w="535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5"/>
          <p:cNvSpPr/>
          <p:nvPr/>
        </p:nvSpPr>
        <p:spPr>
          <a:xfrm rot="-9010592">
            <a:off x="8639085" y="-324942"/>
            <a:ext cx="1328833" cy="1593416"/>
          </a:xfrm>
          <a:custGeom>
            <a:rect b="b" l="l" r="r" t="t"/>
            <a:pathLst>
              <a:path extrusionOk="0" h="1278" w="1068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55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596" name="Google Shape;596;p55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55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5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5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5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56"/>
          <p:cNvGrpSpPr/>
          <p:nvPr/>
        </p:nvGrpSpPr>
        <p:grpSpPr>
          <a:xfrm>
            <a:off x="-1172325" y="2784490"/>
            <a:ext cx="11494244" cy="3326245"/>
            <a:chOff x="-1172325" y="2784490"/>
            <a:chExt cx="11494244" cy="3326245"/>
          </a:xfrm>
        </p:grpSpPr>
        <p:grpSp>
          <p:nvGrpSpPr>
            <p:cNvPr id="637" name="Google Shape;637;p56"/>
            <p:cNvGrpSpPr/>
            <p:nvPr/>
          </p:nvGrpSpPr>
          <p:grpSpPr>
            <a:xfrm rot="-949327">
              <a:off x="6145320" y="3276091"/>
              <a:ext cx="3931662" cy="2343042"/>
              <a:chOff x="2762188" y="3495838"/>
              <a:chExt cx="2598724" cy="1548688"/>
            </a:xfrm>
          </p:grpSpPr>
          <p:sp>
            <p:nvSpPr>
              <p:cNvPr id="638" name="Google Shape;638;p56"/>
              <p:cNvSpPr/>
              <p:nvPr/>
            </p:nvSpPr>
            <p:spPr>
              <a:xfrm>
                <a:off x="4510013" y="368316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56"/>
              <p:cNvSpPr/>
              <p:nvPr/>
            </p:nvSpPr>
            <p:spPr>
              <a:xfrm>
                <a:off x="4681463" y="402447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56"/>
              <p:cNvSpPr/>
              <p:nvPr/>
            </p:nvSpPr>
            <p:spPr>
              <a:xfrm>
                <a:off x="2762188" y="3968201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56"/>
              <p:cNvSpPr/>
              <p:nvPr/>
            </p:nvSpPr>
            <p:spPr>
              <a:xfrm>
                <a:off x="2936813" y="4155526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56"/>
              <p:cNvSpPr/>
              <p:nvPr/>
            </p:nvSpPr>
            <p:spPr>
              <a:xfrm>
                <a:off x="3041588" y="4315863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56"/>
              <p:cNvSpPr/>
              <p:nvPr/>
            </p:nvSpPr>
            <p:spPr>
              <a:xfrm>
                <a:off x="4292525" y="349583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56"/>
            <p:cNvGrpSpPr/>
            <p:nvPr/>
          </p:nvGrpSpPr>
          <p:grpSpPr>
            <a:xfrm rot="250039">
              <a:off x="-1082628" y="3399627"/>
              <a:ext cx="3381348" cy="2591659"/>
              <a:chOff x="4576688" y="270038"/>
              <a:chExt cx="2773362" cy="2125664"/>
            </a:xfrm>
          </p:grpSpPr>
          <p:sp>
            <p:nvSpPr>
              <p:cNvPr id="645" name="Google Shape;645;p56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56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56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56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56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56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5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5" name="Google Shape;655;p56"/>
          <p:cNvSpPr txBox="1"/>
          <p:nvPr>
            <p:ph idx="1" type="subTitle"/>
          </p:nvPr>
        </p:nvSpPr>
        <p:spPr>
          <a:xfrm>
            <a:off x="723900" y="1063925"/>
            <a:ext cx="771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656" name="Google Shape;656;p56"/>
          <p:cNvGrpSpPr/>
          <p:nvPr/>
        </p:nvGrpSpPr>
        <p:grpSpPr>
          <a:xfrm>
            <a:off x="-401274" y="3337702"/>
            <a:ext cx="9955651" cy="2372648"/>
            <a:chOff x="-401274" y="3337702"/>
            <a:chExt cx="9955651" cy="2372648"/>
          </a:xfrm>
        </p:grpSpPr>
        <p:pic>
          <p:nvPicPr>
            <p:cNvPr id="657" name="Google Shape;657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804152" y="3337702"/>
              <a:ext cx="750225" cy="89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876122">
              <a:off x="7304450" y="4838649"/>
              <a:ext cx="750219" cy="786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87253">
              <a:off x="-437112" y="37824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2" name="Google Shape;662;p57"/>
          <p:cNvSpPr txBox="1"/>
          <p:nvPr>
            <p:ph idx="1" type="subTitle"/>
          </p:nvPr>
        </p:nvSpPr>
        <p:spPr>
          <a:xfrm>
            <a:off x="723900" y="1063475"/>
            <a:ext cx="77175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663" name="Google Shape;663;p57"/>
          <p:cNvGrpSpPr/>
          <p:nvPr/>
        </p:nvGrpSpPr>
        <p:grpSpPr>
          <a:xfrm>
            <a:off x="-1174577" y="1522328"/>
            <a:ext cx="11266131" cy="5117246"/>
            <a:chOff x="-1174577" y="1522328"/>
            <a:chExt cx="11266131" cy="5117246"/>
          </a:xfrm>
        </p:grpSpPr>
        <p:sp>
          <p:nvSpPr>
            <p:cNvPr id="664" name="Google Shape;664;p57"/>
            <p:cNvSpPr/>
            <p:nvPr/>
          </p:nvSpPr>
          <p:spPr>
            <a:xfrm rot="-3136176">
              <a:off x="7848731" y="1900329"/>
              <a:ext cx="1742216" cy="1602652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7"/>
            <p:cNvSpPr/>
            <p:nvPr/>
          </p:nvSpPr>
          <p:spPr>
            <a:xfrm rot="-3136179">
              <a:off x="6187182" y="2691865"/>
              <a:ext cx="3272758" cy="3202980"/>
            </a:xfrm>
            <a:custGeom>
              <a:rect b="b" l="l" r="r" t="t"/>
              <a:pathLst>
                <a:path extrusionOk="0" h="2183" w="2232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 rot="-3136176">
              <a:off x="7841000" y="3460320"/>
              <a:ext cx="337278" cy="307039"/>
            </a:xfrm>
            <a:custGeom>
              <a:rect b="b" l="l" r="r" t="t"/>
              <a:pathLst>
                <a:path extrusionOk="0" h="208" w="230">
                  <a:moveTo>
                    <a:pt x="112" y="208"/>
                  </a:moveTo>
                  <a:cubicBezTo>
                    <a:pt x="107" y="208"/>
                    <a:pt x="102" y="208"/>
                    <a:pt x="97" y="207"/>
                  </a:cubicBezTo>
                  <a:cubicBezTo>
                    <a:pt x="67" y="204"/>
                    <a:pt x="37" y="184"/>
                    <a:pt x="18" y="157"/>
                  </a:cubicBezTo>
                  <a:cubicBezTo>
                    <a:pt x="5" y="137"/>
                    <a:pt x="0" y="115"/>
                    <a:pt x="5" y="97"/>
                  </a:cubicBezTo>
                  <a:cubicBezTo>
                    <a:pt x="17" y="54"/>
                    <a:pt x="51" y="28"/>
                    <a:pt x="121" y="7"/>
                  </a:cubicBezTo>
                  <a:cubicBezTo>
                    <a:pt x="144" y="0"/>
                    <a:pt x="167" y="4"/>
                    <a:pt x="185" y="18"/>
                  </a:cubicBezTo>
                  <a:cubicBezTo>
                    <a:pt x="216" y="41"/>
                    <a:pt x="230" y="86"/>
                    <a:pt x="230" y="120"/>
                  </a:cubicBezTo>
                  <a:cubicBezTo>
                    <a:pt x="230" y="141"/>
                    <a:pt x="221" y="160"/>
                    <a:pt x="204" y="176"/>
                  </a:cubicBezTo>
                  <a:cubicBezTo>
                    <a:pt x="181" y="196"/>
                    <a:pt x="146" y="208"/>
                    <a:pt x="112" y="208"/>
                  </a:cubicBezTo>
                  <a:close/>
                  <a:moveTo>
                    <a:pt x="143" y="8"/>
                  </a:moveTo>
                  <a:cubicBezTo>
                    <a:pt x="137" y="8"/>
                    <a:pt x="129" y="9"/>
                    <a:pt x="122" y="11"/>
                  </a:cubicBezTo>
                  <a:cubicBezTo>
                    <a:pt x="54" y="31"/>
                    <a:pt x="20" y="57"/>
                    <a:pt x="9" y="98"/>
                  </a:cubicBezTo>
                  <a:cubicBezTo>
                    <a:pt x="4" y="115"/>
                    <a:pt x="9" y="135"/>
                    <a:pt x="22" y="154"/>
                  </a:cubicBezTo>
                  <a:cubicBezTo>
                    <a:pt x="40" y="181"/>
                    <a:pt x="69" y="200"/>
                    <a:pt x="98" y="203"/>
                  </a:cubicBezTo>
                  <a:cubicBezTo>
                    <a:pt x="134" y="208"/>
                    <a:pt x="175" y="195"/>
                    <a:pt x="201" y="173"/>
                  </a:cubicBezTo>
                  <a:cubicBezTo>
                    <a:pt x="217" y="158"/>
                    <a:pt x="226" y="140"/>
                    <a:pt x="226" y="120"/>
                  </a:cubicBezTo>
                  <a:cubicBezTo>
                    <a:pt x="226" y="87"/>
                    <a:pt x="213" y="44"/>
                    <a:pt x="183" y="21"/>
                  </a:cubicBezTo>
                  <a:cubicBezTo>
                    <a:pt x="171" y="12"/>
                    <a:pt x="158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 rot="-3136172">
              <a:off x="8738936" y="3907211"/>
              <a:ext cx="923445" cy="721076"/>
            </a:xfrm>
            <a:custGeom>
              <a:rect b="b" l="l" r="r" t="t"/>
              <a:pathLst>
                <a:path extrusionOk="0" h="491" w="631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 rot="-3136177">
              <a:off x="6506920" y="3405435"/>
              <a:ext cx="1691041" cy="2370251"/>
            </a:xfrm>
            <a:custGeom>
              <a:rect b="b" l="l" r="r" t="t"/>
              <a:pathLst>
                <a:path extrusionOk="0" h="1615" w="1154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 rot="-3136177">
              <a:off x="6746559" y="3738260"/>
              <a:ext cx="1114181" cy="1758500"/>
            </a:xfrm>
            <a:custGeom>
              <a:rect b="b" l="l" r="r" t="t"/>
              <a:pathLst>
                <a:path extrusionOk="0" h="1199" w="759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 rot="-3136175">
              <a:off x="6760868" y="4249685"/>
              <a:ext cx="425670" cy="683861"/>
            </a:xfrm>
            <a:custGeom>
              <a:rect b="b" l="l" r="r" t="t"/>
              <a:pathLst>
                <a:path extrusionOk="0" h="465" w="291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 rot="-3136177">
              <a:off x="7696312" y="4577813"/>
              <a:ext cx="307039" cy="362866"/>
            </a:xfrm>
            <a:custGeom>
              <a:rect b="b" l="l" r="r" t="t"/>
              <a:pathLst>
                <a:path extrusionOk="0" h="247" w="210">
                  <a:moveTo>
                    <a:pt x="114" y="237"/>
                  </a:moveTo>
                  <a:cubicBezTo>
                    <a:pt x="73" y="237"/>
                    <a:pt x="32" y="180"/>
                    <a:pt x="7" y="122"/>
                  </a:cubicBezTo>
                  <a:cubicBezTo>
                    <a:pt x="0" y="107"/>
                    <a:pt x="0" y="92"/>
                    <a:pt x="7" y="78"/>
                  </a:cubicBezTo>
                  <a:cubicBezTo>
                    <a:pt x="24" y="40"/>
                    <a:pt x="78" y="14"/>
                    <a:pt x="104" y="5"/>
                  </a:cubicBezTo>
                  <a:cubicBezTo>
                    <a:pt x="117" y="0"/>
                    <a:pt x="135" y="5"/>
                    <a:pt x="154" y="17"/>
                  </a:cubicBezTo>
                  <a:cubicBezTo>
                    <a:pt x="178" y="34"/>
                    <a:pt x="204" y="64"/>
                    <a:pt x="206" y="95"/>
                  </a:cubicBezTo>
                  <a:cubicBezTo>
                    <a:pt x="210" y="146"/>
                    <a:pt x="179" y="216"/>
                    <a:pt x="131" y="234"/>
                  </a:cubicBezTo>
                  <a:cubicBezTo>
                    <a:pt x="126" y="236"/>
                    <a:pt x="120" y="237"/>
                    <a:pt x="114" y="237"/>
                  </a:cubicBezTo>
                  <a:close/>
                  <a:moveTo>
                    <a:pt x="115" y="7"/>
                  </a:moveTo>
                  <a:cubicBezTo>
                    <a:pt x="111" y="7"/>
                    <a:pt x="108" y="8"/>
                    <a:pt x="105" y="9"/>
                  </a:cubicBezTo>
                  <a:cubicBezTo>
                    <a:pt x="85" y="16"/>
                    <a:pt x="27" y="42"/>
                    <a:pt x="11" y="79"/>
                  </a:cubicBezTo>
                  <a:cubicBezTo>
                    <a:pt x="5" y="93"/>
                    <a:pt x="5" y="107"/>
                    <a:pt x="11" y="120"/>
                  </a:cubicBezTo>
                  <a:cubicBezTo>
                    <a:pt x="37" y="182"/>
                    <a:pt x="85" y="247"/>
                    <a:pt x="130" y="230"/>
                  </a:cubicBezTo>
                  <a:cubicBezTo>
                    <a:pt x="176" y="212"/>
                    <a:pt x="206" y="144"/>
                    <a:pt x="202" y="96"/>
                  </a:cubicBezTo>
                  <a:cubicBezTo>
                    <a:pt x="200" y="66"/>
                    <a:pt x="175" y="37"/>
                    <a:pt x="152" y="21"/>
                  </a:cubicBezTo>
                  <a:cubicBezTo>
                    <a:pt x="138" y="12"/>
                    <a:pt x="125" y="7"/>
                    <a:pt x="11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 rot="-3136177">
              <a:off x="9033754" y="4072683"/>
              <a:ext cx="439626" cy="283779"/>
            </a:xfrm>
            <a:custGeom>
              <a:rect b="b" l="l" r="r" t="t"/>
              <a:pathLst>
                <a:path extrusionOk="0" h="192" w="299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3" name="Google Shape;673;p57"/>
            <p:cNvGrpSpPr/>
            <p:nvPr/>
          </p:nvGrpSpPr>
          <p:grpSpPr>
            <a:xfrm rot="-1506987">
              <a:off x="-757350" y="3231817"/>
              <a:ext cx="3615843" cy="2771389"/>
              <a:chOff x="4576688" y="270038"/>
              <a:chExt cx="2773362" cy="2125664"/>
            </a:xfrm>
          </p:grpSpPr>
          <p:sp>
            <p:nvSpPr>
              <p:cNvPr id="674" name="Google Shape;674;p57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57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4" name="Google Shape;684;p57"/>
          <p:cNvGrpSpPr/>
          <p:nvPr/>
        </p:nvGrpSpPr>
        <p:grpSpPr>
          <a:xfrm>
            <a:off x="1399888" y="2038539"/>
            <a:ext cx="7938237" cy="3671017"/>
            <a:chOff x="1399888" y="2038539"/>
            <a:chExt cx="7938237" cy="3671017"/>
          </a:xfrm>
        </p:grpSpPr>
        <p:pic>
          <p:nvPicPr>
            <p:cNvPr id="685" name="Google Shape;685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8725" y="4187193"/>
              <a:ext cx="1249945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218560">
              <a:off x="8035442" y="2367830"/>
              <a:ext cx="1226734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57"/>
            <p:cNvPicPr preferRelativeResize="0"/>
            <p:nvPr/>
          </p:nvPicPr>
          <p:blipFill rotWithShape="1">
            <a:blip r:embed="rId4">
              <a:alphaModFix/>
            </a:blip>
            <a:srcRect b="0" l="0" r="2553" t="0"/>
            <a:stretch/>
          </p:blipFill>
          <p:spPr>
            <a:xfrm rot="6069684">
              <a:off x="1468925" y="4697725"/>
              <a:ext cx="945730" cy="91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"/>
          <p:cNvSpPr txBox="1"/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0" name="Google Shape;690;p60"/>
          <p:cNvSpPr txBox="1"/>
          <p:nvPr>
            <p:ph idx="1" type="subTitle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91" name="Google Shape;691;p60"/>
          <p:cNvSpPr/>
          <p:nvPr>
            <p:ph idx="2" type="pic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2580000" dist="257175">
              <a:srgbClr val="04080D">
                <a:alpha val="49803"/>
              </a:srgbClr>
            </a:outerShdw>
          </a:effectLst>
        </p:spPr>
      </p:sp>
      <p:grpSp>
        <p:nvGrpSpPr>
          <p:cNvPr id="692" name="Google Shape;692;p60"/>
          <p:cNvGrpSpPr/>
          <p:nvPr/>
        </p:nvGrpSpPr>
        <p:grpSpPr>
          <a:xfrm>
            <a:off x="-1512012" y="-1640490"/>
            <a:ext cx="11570626" cy="8437947"/>
            <a:chOff x="-1512012" y="-1640490"/>
            <a:chExt cx="11570626" cy="8437947"/>
          </a:xfrm>
        </p:grpSpPr>
        <p:grpSp>
          <p:nvGrpSpPr>
            <p:cNvPr id="693" name="Google Shape;693;p60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694" name="Google Shape;694;p60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0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0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0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0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0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0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0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60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703" name="Google Shape;703;p60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60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60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60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60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60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60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60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1" name="Google Shape;711;p60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712" name="Google Shape;712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62"/>
          <p:cNvGrpSpPr/>
          <p:nvPr/>
        </p:nvGrpSpPr>
        <p:grpSpPr>
          <a:xfrm>
            <a:off x="6603239" y="2021820"/>
            <a:ext cx="3839100" cy="3788303"/>
            <a:chOff x="6603239" y="2021820"/>
            <a:chExt cx="3839100" cy="3788303"/>
          </a:xfrm>
        </p:grpSpPr>
        <p:sp>
          <p:nvSpPr>
            <p:cNvPr id="717" name="Google Shape;717;p62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2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62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62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rect b="b" l="l" r="r" t="t"/>
              <a:pathLst>
                <a:path extrusionOk="0" h="869" w="1164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2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rect b="b" l="l" r="r" t="t"/>
              <a:pathLst>
                <a:path extrusionOk="0" h="618" w="796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62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rect b="b" l="l" r="r" t="t"/>
              <a:pathLst>
                <a:path extrusionOk="0" h="288" w="357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62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62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2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2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8" name="Google Shape;728;p62"/>
          <p:cNvSpPr txBox="1"/>
          <p:nvPr>
            <p:ph idx="1" type="body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29" name="Google Shape;729;p62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730" name="Google Shape;730;p62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62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739" name="Google Shape;739;p62"/>
            <p:cNvSpPr/>
            <p:nvPr/>
          </p:nvSpPr>
          <p:spPr>
            <a:xfrm>
              <a:off x="6461966" y="2307173"/>
              <a:ext cx="4411002" cy="4182802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2"/>
            <p:cNvSpPr/>
            <p:nvPr/>
          </p:nvSpPr>
          <p:spPr>
            <a:xfrm>
              <a:off x="6617812" y="2513113"/>
              <a:ext cx="4026950" cy="3628985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2"/>
            <p:cNvSpPr/>
            <p:nvPr/>
          </p:nvSpPr>
          <p:spPr>
            <a:xfrm>
              <a:off x="7719866" y="2766363"/>
              <a:ext cx="918379" cy="904464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7836751" y="3320172"/>
              <a:ext cx="2504669" cy="252693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7903542" y="2930557"/>
              <a:ext cx="481454" cy="431360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8348817" y="3601253"/>
              <a:ext cx="1655866" cy="143879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8295941" y="5126318"/>
              <a:ext cx="704091" cy="528763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2"/>
            <p:cNvSpPr/>
            <p:nvPr/>
          </p:nvSpPr>
          <p:spPr>
            <a:xfrm>
              <a:off x="8577020" y="4063225"/>
              <a:ext cx="1127100" cy="704090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"/>
          <p:cNvSpPr txBox="1"/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51" name="Google Shape;751;p63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752" name="Google Shape;752;p63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63"/>
          <p:cNvGrpSpPr/>
          <p:nvPr/>
        </p:nvGrpSpPr>
        <p:grpSpPr>
          <a:xfrm>
            <a:off x="-1106663" y="-1065113"/>
            <a:ext cx="11382064" cy="7454911"/>
            <a:chOff x="-1106663" y="-1065113"/>
            <a:chExt cx="11382064" cy="7454911"/>
          </a:xfrm>
        </p:grpSpPr>
        <p:sp>
          <p:nvSpPr>
            <p:cNvPr id="795" name="Google Shape;795;p63"/>
            <p:cNvSpPr/>
            <p:nvPr/>
          </p:nvSpPr>
          <p:spPr>
            <a:xfrm flipH="1" rot="1320967">
              <a:off x="1579762" y="-266020"/>
              <a:ext cx="1189056" cy="1093803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3"/>
            <p:cNvSpPr/>
            <p:nvPr/>
          </p:nvSpPr>
          <p:spPr>
            <a:xfrm flipH="1" rot="1320964">
              <a:off x="1810210" y="-134162"/>
              <a:ext cx="744549" cy="70486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3"/>
            <p:cNvSpPr/>
            <p:nvPr/>
          </p:nvSpPr>
          <p:spPr>
            <a:xfrm flipH="1" rot="1320969">
              <a:off x="2105885" y="164249"/>
              <a:ext cx="266704" cy="263528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 flipH="1" rot="1320962">
              <a:off x="-751181" y="-680486"/>
              <a:ext cx="2516224" cy="2386049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3"/>
            <p:cNvSpPr/>
            <p:nvPr/>
          </p:nvSpPr>
          <p:spPr>
            <a:xfrm flipH="1" rot="1320964">
              <a:off x="-607331" y="-552321"/>
              <a:ext cx="2297144" cy="207012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3"/>
            <p:cNvSpPr/>
            <p:nvPr/>
          </p:nvSpPr>
          <p:spPr>
            <a:xfrm flipH="1" rot="1320964">
              <a:off x="755610" y="-265020"/>
              <a:ext cx="523883" cy="515945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 flipH="1" rot="1320968">
              <a:off x="1236362" y="456934"/>
              <a:ext cx="368305" cy="187328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 flipH="1" rot="1320970">
              <a:off x="-469999" y="-200487"/>
              <a:ext cx="1428770" cy="1441471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flipH="1" rot="1320967">
              <a:off x="914101" y="-160908"/>
              <a:ext cx="274642" cy="246066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 flipH="1" rot="1320969">
              <a:off x="-218026" y="-47953"/>
              <a:ext cx="944577" cy="820750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flipH="1" rot="1320965">
              <a:off x="104255" y="890569"/>
              <a:ext cx="401643" cy="301629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 flipH="1" rot="1320969">
              <a:off x="956682" y="995889"/>
              <a:ext cx="1068402" cy="128113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flipH="1" rot="-3111477">
              <a:off x="7734744" y="2450512"/>
              <a:ext cx="1189049" cy="109379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3"/>
            <p:cNvSpPr/>
            <p:nvPr/>
          </p:nvSpPr>
          <p:spPr>
            <a:xfrm flipH="1" rot="-3111481">
              <a:off x="6830599" y="3470480"/>
              <a:ext cx="2516210" cy="2386036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flipH="1" rot="-3111480">
              <a:off x="6921045" y="3587204"/>
              <a:ext cx="2297131" cy="207011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 flipH="1" rot="-3111475">
              <a:off x="8194861" y="3702773"/>
              <a:ext cx="368303" cy="18732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flipH="1" rot="-3111477">
              <a:off x="7314606" y="4535356"/>
              <a:ext cx="944571" cy="820745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3"/>
            <p:cNvSpPr/>
            <p:nvPr/>
          </p:nvSpPr>
          <p:spPr>
            <a:xfrm flipH="1" rot="-3111478">
              <a:off x="8339853" y="4853481"/>
              <a:ext cx="401641" cy="301627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flipH="1" rot="-3111480">
              <a:off x="7465418" y="4776850"/>
              <a:ext cx="642943" cy="401641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3"/>
            <p:cNvSpPr/>
            <p:nvPr/>
          </p:nvSpPr>
          <p:spPr>
            <a:xfrm flipH="1" rot="-3111477">
              <a:off x="8959024" y="3657882"/>
              <a:ext cx="768357" cy="762006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flipH="1" rot="-3111475">
              <a:off x="9314507" y="3909721"/>
              <a:ext cx="263527" cy="214315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3"/>
            <p:cNvSpPr/>
            <p:nvPr/>
          </p:nvSpPr>
          <p:spPr>
            <a:xfrm flipH="1" rot="-3111471">
              <a:off x="9074408" y="3751193"/>
              <a:ext cx="534993" cy="534992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3"/>
            <p:cNvSpPr/>
            <p:nvPr/>
          </p:nvSpPr>
          <p:spPr>
            <a:xfrm flipH="1" rot="-3111475">
              <a:off x="8907485" y="3389869"/>
              <a:ext cx="1068396" cy="1281125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63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819" name="Google Shape;819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63"/>
            <p:cNvPicPr preferRelativeResize="0"/>
            <p:nvPr/>
          </p:nvPicPr>
          <p:blipFill rotWithShape="1">
            <a:blip r:embed="rId3">
              <a:alphaModFix/>
            </a:blip>
            <a:srcRect b="0" l="0" r="2553" t="0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4"/>
          <p:cNvSpPr txBox="1"/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5" name="Google Shape;825;p64"/>
          <p:cNvSpPr txBox="1"/>
          <p:nvPr>
            <p:ph idx="1" type="subTitle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26" name="Google Shape;826;p64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827" name="Google Shape;827;p64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64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4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64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64"/>
          <p:cNvGrpSpPr/>
          <p:nvPr/>
        </p:nvGrpSpPr>
        <p:grpSpPr>
          <a:xfrm>
            <a:off x="-930560" y="-1063473"/>
            <a:ext cx="11064028" cy="7335828"/>
            <a:chOff x="-930560" y="-1063473"/>
            <a:chExt cx="11064028" cy="7335828"/>
          </a:xfrm>
        </p:grpSpPr>
        <p:grpSp>
          <p:nvGrpSpPr>
            <p:cNvPr id="870" name="Google Shape;870;p64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871" name="Google Shape;871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64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882" name="Google Shape;882;p64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64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64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64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64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64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64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64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64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64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2" name="Google Shape;892;p64"/>
          <p:cNvGrpSpPr/>
          <p:nvPr/>
        </p:nvGrpSpPr>
        <p:grpSpPr>
          <a:xfrm>
            <a:off x="-177511" y="1104300"/>
            <a:ext cx="8973812" cy="4631983"/>
            <a:chOff x="-177511" y="1104300"/>
            <a:chExt cx="8973812" cy="4631983"/>
          </a:xfrm>
        </p:grpSpPr>
        <p:pic>
          <p:nvPicPr>
            <p:cNvPr id="893" name="Google Shape;893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44"/>
          <p:cNvSpPr txBox="1"/>
          <p:nvPr>
            <p:ph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44"/>
          <p:cNvSpPr txBox="1"/>
          <p:nvPr>
            <p:ph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44"/>
          <p:cNvSpPr txBox="1"/>
          <p:nvPr>
            <p:ph idx="5" type="title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44"/>
          <p:cNvSpPr txBox="1"/>
          <p:nvPr>
            <p:ph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44"/>
          <p:cNvSpPr txBox="1"/>
          <p:nvPr>
            <p:ph idx="7" type="title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44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84" name="Google Shape;84;p44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85" name="Google Shape;85;p44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86" name="Google Shape;86;p44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87" name="Google Shape;87;p44"/>
          <p:cNvSpPr txBox="1"/>
          <p:nvPr>
            <p:ph idx="14" type="subTitle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88" name="Google Shape;88;p44"/>
          <p:cNvSpPr txBox="1"/>
          <p:nvPr>
            <p:ph idx="15" type="subTitle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89" name="Google Shape;89;p44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90" name="Google Shape;90;p44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91" name="Google Shape;91;p44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4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4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44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44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44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44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44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44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44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101" name="Google Shape;101;p44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4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44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44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44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44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44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44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44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" name="Google Shape;110;p44"/>
          <p:cNvGrpSpPr/>
          <p:nvPr/>
        </p:nvGrpSpPr>
        <p:grpSpPr>
          <a:xfrm>
            <a:off x="-49250" y="4319475"/>
            <a:ext cx="2579207" cy="1012833"/>
            <a:chOff x="-49250" y="4319475"/>
            <a:chExt cx="2579207" cy="1012833"/>
          </a:xfrm>
        </p:grpSpPr>
        <p:pic>
          <p:nvPicPr>
            <p:cNvPr id="111" name="Google Shape;111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5"/>
          <p:cNvSpPr/>
          <p:nvPr>
            <p:ph idx="2" type="pic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6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67"/>
          <p:cNvGrpSpPr/>
          <p:nvPr/>
        </p:nvGrpSpPr>
        <p:grpSpPr>
          <a:xfrm>
            <a:off x="-1853247" y="-1662783"/>
            <a:ext cx="12631785" cy="8791552"/>
            <a:chOff x="-1853247" y="-1662783"/>
            <a:chExt cx="12631785" cy="8791552"/>
          </a:xfrm>
        </p:grpSpPr>
        <p:grpSp>
          <p:nvGrpSpPr>
            <p:cNvPr id="902" name="Google Shape;902;p67"/>
            <p:cNvGrpSpPr/>
            <p:nvPr/>
          </p:nvGrpSpPr>
          <p:grpSpPr>
            <a:xfrm rot="-5400000">
              <a:off x="6853020" y="-1873892"/>
              <a:ext cx="3714410" cy="4136628"/>
              <a:chOff x="6452694" y="2612509"/>
              <a:chExt cx="3714410" cy="4136628"/>
            </a:xfrm>
          </p:grpSpPr>
          <p:sp>
            <p:nvSpPr>
              <p:cNvPr id="903" name="Google Shape;903;p67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7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67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67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7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67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67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7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67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67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67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67"/>
            <p:cNvGrpSpPr/>
            <p:nvPr/>
          </p:nvGrpSpPr>
          <p:grpSpPr>
            <a:xfrm flipH="1" rot="401392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67"/>
            <p:cNvGrpSpPr/>
            <p:nvPr/>
          </p:nvGrpSpPr>
          <p:grpSpPr>
            <a:xfrm flipH="1" rot="-60668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6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7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7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7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7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7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7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7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67"/>
          <p:cNvGrpSpPr/>
          <p:nvPr/>
        </p:nvGrpSpPr>
        <p:grpSpPr>
          <a:xfrm flipH="1" rot="-606453">
            <a:off x="7005506" y="3955595"/>
            <a:ext cx="2579259" cy="1012854"/>
            <a:chOff x="-49250" y="4319475"/>
            <a:chExt cx="2579207" cy="1012833"/>
          </a:xfrm>
        </p:grpSpPr>
        <p:pic>
          <p:nvPicPr>
            <p:cNvPr id="935" name="Google Shape;935;p6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68"/>
          <p:cNvGrpSpPr/>
          <p:nvPr/>
        </p:nvGrpSpPr>
        <p:grpSpPr>
          <a:xfrm>
            <a:off x="-1327496" y="-1880341"/>
            <a:ext cx="12993436" cy="9236612"/>
            <a:chOff x="-1327496" y="-1880341"/>
            <a:chExt cx="12993436" cy="9236612"/>
          </a:xfrm>
        </p:grpSpPr>
        <p:sp>
          <p:nvSpPr>
            <p:cNvPr id="939" name="Google Shape;939;p68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8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8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8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rect b="b" l="l" r="r" t="t"/>
              <a:pathLst>
                <a:path extrusionOk="0" h="401" w="643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68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68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68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8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68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68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rect b="b" l="l" r="r" t="t"/>
              <a:pathLst>
                <a:path extrusionOk="0" h="514" w="524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8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68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68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rect b="b" l="l" r="r" t="t"/>
              <a:pathLst>
                <a:path extrusionOk="0" h="246" w="275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68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8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8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8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68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68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68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8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68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8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68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68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68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68"/>
          <p:cNvGrpSpPr/>
          <p:nvPr/>
        </p:nvGrpSpPr>
        <p:grpSpPr>
          <a:xfrm>
            <a:off x="-428188" y="869512"/>
            <a:ext cx="9170829" cy="4903084"/>
            <a:chOff x="-428188" y="869512"/>
            <a:chExt cx="9170829" cy="4903084"/>
          </a:xfrm>
        </p:grpSpPr>
        <p:pic>
          <p:nvPicPr>
            <p:cNvPr id="1006" name="Google Shape;1006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721713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45"/>
          <p:cNvSpPr txBox="1"/>
          <p:nvPr>
            <p:ph idx="1" type="subTitle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45"/>
          <p:cNvSpPr txBox="1"/>
          <p:nvPr>
            <p:ph idx="2" type="subTitle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45"/>
          <p:cNvSpPr txBox="1"/>
          <p:nvPr>
            <p:ph idx="3" type="subTitle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4" type="subTitle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19" name="Google Shape;119;p45"/>
          <p:cNvSpPr txBox="1"/>
          <p:nvPr>
            <p:ph idx="5" type="subTitle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20" name="Google Shape;120;p45"/>
          <p:cNvSpPr txBox="1"/>
          <p:nvPr>
            <p:ph idx="6" type="subTitle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121" name="Google Shape;121;p45"/>
          <p:cNvGrpSpPr/>
          <p:nvPr/>
        </p:nvGrpSpPr>
        <p:grpSpPr>
          <a:xfrm>
            <a:off x="-1857519" y="-872614"/>
            <a:ext cx="12024623" cy="7642526"/>
            <a:chOff x="-1857519" y="-872614"/>
            <a:chExt cx="12024623" cy="7642526"/>
          </a:xfrm>
        </p:grpSpPr>
        <p:grpSp>
          <p:nvGrpSpPr>
            <p:cNvPr id="122" name="Google Shape;122;p45"/>
            <p:cNvGrpSpPr/>
            <p:nvPr/>
          </p:nvGrpSpPr>
          <p:grpSpPr>
            <a:xfrm>
              <a:off x="6452694" y="2612509"/>
              <a:ext cx="3714410" cy="4136628"/>
              <a:chOff x="6452694" y="2612509"/>
              <a:chExt cx="3714410" cy="4136628"/>
            </a:xfrm>
          </p:grpSpPr>
          <p:sp>
            <p:nvSpPr>
              <p:cNvPr id="123" name="Google Shape;123;p45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5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5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5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5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5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5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5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5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45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45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45"/>
            <p:cNvGrpSpPr/>
            <p:nvPr/>
          </p:nvGrpSpPr>
          <p:grpSpPr>
            <a:xfrm rot="1598823">
              <a:off x="-1416591" y="3263468"/>
              <a:ext cx="3666959" cy="2834682"/>
              <a:chOff x="-2212987" y="-1005507"/>
              <a:chExt cx="3666902" cy="2834639"/>
            </a:xfrm>
          </p:grpSpPr>
          <p:sp>
            <p:nvSpPr>
              <p:cNvPr id="135" name="Google Shape;135;p45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rect b="b" l="l" r="r" t="t"/>
                <a:pathLst>
                  <a:path extrusionOk="0" h="1091" w="1189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5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rect b="b" l="l" r="r" t="t"/>
                <a:pathLst>
                  <a:path extrusionOk="0" h="705" w="744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5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rect b="b" l="l" r="r" t="t"/>
                <a:pathLst>
                  <a:path extrusionOk="0" h="264" w="265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5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rect b="b" l="l" r="r" t="t"/>
                <a:pathLst>
                  <a:path extrusionOk="0" h="2183" w="2232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5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rect b="b" l="l" r="r" t="t"/>
                <a:pathLst>
                  <a:path extrusionOk="0" h="208" w="23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5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rect b="b" l="l" r="r" t="t"/>
                <a:pathLst>
                  <a:path extrusionOk="0" h="491" w="631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5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rect b="b" l="l" r="r" t="t"/>
                <a:pathLst>
                  <a:path extrusionOk="0" h="1615" w="1154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5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rect b="b" l="l" r="r" t="t"/>
                <a:pathLst>
                  <a:path extrusionOk="0" h="1199" w="759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5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rect b="b" l="l" r="r" t="t"/>
                <a:pathLst>
                  <a:path extrusionOk="0" h="465" w="291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5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rect b="b" l="l" r="r" t="t"/>
                <a:pathLst>
                  <a:path extrusionOk="0" h="247" w="21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5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rect b="b" l="l" r="r" t="t"/>
                <a:pathLst>
                  <a:path extrusionOk="0" h="192" w="299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" name="Google Shape;146;p45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rect b="b" l="l" r="r" t="t"/>
              <a:pathLst>
                <a:path extrusionOk="0" h="1091" w="1189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5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rect b="b" l="l" r="r" t="t"/>
              <a:pathLst>
                <a:path extrusionOk="0" h="705" w="744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5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rect b="b" l="l" r="r" t="t"/>
              <a:pathLst>
                <a:path extrusionOk="0" h="264" w="265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45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150" name="Google Shape;150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46"/>
          <p:cNvGrpSpPr/>
          <p:nvPr/>
        </p:nvGrpSpPr>
        <p:grpSpPr>
          <a:xfrm>
            <a:off x="-2083995" y="-890440"/>
            <a:ext cx="12421862" cy="7846998"/>
            <a:chOff x="-2083995" y="-890440"/>
            <a:chExt cx="12421862" cy="7846998"/>
          </a:xfrm>
        </p:grpSpPr>
        <p:grpSp>
          <p:nvGrpSpPr>
            <p:cNvPr id="155" name="Google Shape;155;p46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56" name="Google Shape;156;p46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6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6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6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6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6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6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6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46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65" name="Google Shape;165;p46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6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6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6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6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6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6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6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6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6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" name="Google Shape;17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46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46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46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180" name="Google Shape;180;p46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181" name="Google Shape;181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47"/>
          <p:cNvGrpSpPr/>
          <p:nvPr/>
        </p:nvGrpSpPr>
        <p:grpSpPr>
          <a:xfrm>
            <a:off x="-599557" y="-1788893"/>
            <a:ext cx="11186406" cy="7891572"/>
            <a:chOff x="-599557" y="-1788893"/>
            <a:chExt cx="11186406" cy="7891572"/>
          </a:xfrm>
        </p:grpSpPr>
        <p:grpSp>
          <p:nvGrpSpPr>
            <p:cNvPr id="186" name="Google Shape;186;p47"/>
            <p:cNvGrpSpPr/>
            <p:nvPr/>
          </p:nvGrpSpPr>
          <p:grpSpPr>
            <a:xfrm rot="3594116">
              <a:off x="7557055" y="-1155780"/>
              <a:ext cx="2749650" cy="2231981"/>
              <a:chOff x="7940513" y="2534101"/>
              <a:chExt cx="2749549" cy="2231899"/>
            </a:xfrm>
          </p:grpSpPr>
          <p:sp>
            <p:nvSpPr>
              <p:cNvPr id="187" name="Google Shape;187;p47"/>
              <p:cNvSpPr/>
              <p:nvPr/>
            </p:nvSpPr>
            <p:spPr>
              <a:xfrm>
                <a:off x="9839163" y="3672213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10010613" y="4013526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7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47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47"/>
              <p:cNvSpPr/>
              <p:nvPr/>
            </p:nvSpPr>
            <p:spPr>
              <a:xfrm>
                <a:off x="9940763" y="3772226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47"/>
              <p:cNvSpPr/>
              <p:nvPr/>
            </p:nvSpPr>
            <p:spPr>
              <a:xfrm>
                <a:off x="9621675" y="3484888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47"/>
            <p:cNvGrpSpPr/>
            <p:nvPr/>
          </p:nvGrpSpPr>
          <p:grpSpPr>
            <a:xfrm rot="6017245">
              <a:off x="-611402" y="3510194"/>
              <a:ext cx="2649261" cy="2187618"/>
              <a:chOff x="7940513" y="2534101"/>
              <a:chExt cx="2649058" cy="2187450"/>
            </a:xfrm>
          </p:grpSpPr>
          <p:sp>
            <p:nvSpPr>
              <p:cNvPr id="198" name="Google Shape;198;p47"/>
              <p:cNvSpPr/>
              <p:nvPr/>
            </p:nvSpPr>
            <p:spPr>
              <a:xfrm>
                <a:off x="9738672" y="3394454"/>
                <a:ext cx="768349" cy="762000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47"/>
              <p:cNvSpPr/>
              <p:nvPr/>
            </p:nvSpPr>
            <p:spPr>
              <a:xfrm>
                <a:off x="9910122" y="3735767"/>
                <a:ext cx="263525" cy="214313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47"/>
              <p:cNvSpPr/>
              <p:nvPr/>
            </p:nvSpPr>
            <p:spPr>
              <a:xfrm>
                <a:off x="8737550" y="2534101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7"/>
              <p:cNvSpPr/>
              <p:nvPr/>
            </p:nvSpPr>
            <p:spPr>
              <a:xfrm>
                <a:off x="9182050" y="3188151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7"/>
              <p:cNvSpPr/>
              <p:nvPr/>
            </p:nvSpPr>
            <p:spPr>
              <a:xfrm>
                <a:off x="8913763" y="2686501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7"/>
              <p:cNvSpPr/>
              <p:nvPr/>
            </p:nvSpPr>
            <p:spPr>
              <a:xfrm>
                <a:off x="7940513" y="3645226"/>
                <a:ext cx="1530349" cy="1076325"/>
              </a:xfrm>
              <a:custGeom>
                <a:rect b="b" l="l" r="r" t="t"/>
                <a:pathLst>
                  <a:path extrusionOk="0" h="1074" w="1528">
                    <a:moveTo>
                      <a:pt x="770" y="1074"/>
                    </a:moveTo>
                    <a:cubicBezTo>
                      <a:pt x="523" y="1074"/>
                      <a:pt x="287" y="1049"/>
                      <a:pt x="200" y="1013"/>
                    </a:cubicBezTo>
                    <a:cubicBezTo>
                      <a:pt x="10" y="933"/>
                      <a:pt x="0" y="473"/>
                      <a:pt x="0" y="382"/>
                    </a:cubicBezTo>
                    <a:cubicBezTo>
                      <a:pt x="0" y="237"/>
                      <a:pt x="54" y="127"/>
                      <a:pt x="157" y="65"/>
                    </a:cubicBezTo>
                    <a:cubicBezTo>
                      <a:pt x="265" y="0"/>
                      <a:pt x="450" y="91"/>
                      <a:pt x="598" y="165"/>
                    </a:cubicBezTo>
                    <a:cubicBezTo>
                      <a:pt x="648" y="189"/>
                      <a:pt x="694" y="212"/>
                      <a:pt x="732" y="226"/>
                    </a:cubicBezTo>
                    <a:cubicBezTo>
                      <a:pt x="806" y="254"/>
                      <a:pt x="892" y="258"/>
                      <a:pt x="974" y="263"/>
                    </a:cubicBezTo>
                    <a:cubicBezTo>
                      <a:pt x="1031" y="266"/>
                      <a:pt x="1090" y="269"/>
                      <a:pt x="1143" y="280"/>
                    </a:cubicBezTo>
                    <a:cubicBezTo>
                      <a:pt x="1247" y="301"/>
                      <a:pt x="1379" y="351"/>
                      <a:pt x="1417" y="402"/>
                    </a:cubicBezTo>
                    <a:cubicBezTo>
                      <a:pt x="1495" y="506"/>
                      <a:pt x="1528" y="835"/>
                      <a:pt x="1384" y="973"/>
                    </a:cubicBezTo>
                    <a:cubicBezTo>
                      <a:pt x="1321" y="1033"/>
                      <a:pt x="1106" y="1071"/>
                      <a:pt x="809" y="1074"/>
                    </a:cubicBezTo>
                    <a:cubicBezTo>
                      <a:pt x="796" y="1074"/>
                      <a:pt x="783" y="1074"/>
                      <a:pt x="770" y="1074"/>
                    </a:cubicBezTo>
                    <a:close/>
                    <a:moveTo>
                      <a:pt x="160" y="69"/>
                    </a:moveTo>
                    <a:cubicBezTo>
                      <a:pt x="58" y="130"/>
                      <a:pt x="4" y="238"/>
                      <a:pt x="4" y="382"/>
                    </a:cubicBezTo>
                    <a:cubicBezTo>
                      <a:pt x="4" y="473"/>
                      <a:pt x="14" y="930"/>
                      <a:pt x="202" y="1009"/>
                    </a:cubicBezTo>
                    <a:cubicBezTo>
                      <a:pt x="293" y="1047"/>
                      <a:pt x="548" y="1072"/>
                      <a:pt x="809" y="1070"/>
                    </a:cubicBezTo>
                    <a:cubicBezTo>
                      <a:pt x="1105" y="1067"/>
                      <a:pt x="1319" y="1029"/>
                      <a:pt x="1381" y="970"/>
                    </a:cubicBezTo>
                    <a:cubicBezTo>
                      <a:pt x="1466" y="889"/>
                      <a:pt x="1479" y="751"/>
                      <a:pt x="1479" y="675"/>
                    </a:cubicBezTo>
                    <a:cubicBezTo>
                      <a:pt x="1480" y="566"/>
                      <a:pt x="1453" y="457"/>
                      <a:pt x="1414" y="405"/>
                    </a:cubicBezTo>
                    <a:cubicBezTo>
                      <a:pt x="1376" y="354"/>
                      <a:pt x="1246" y="305"/>
                      <a:pt x="1142" y="284"/>
                    </a:cubicBezTo>
                    <a:cubicBezTo>
                      <a:pt x="1089" y="273"/>
                      <a:pt x="1031" y="270"/>
                      <a:pt x="974" y="267"/>
                    </a:cubicBezTo>
                    <a:cubicBezTo>
                      <a:pt x="891" y="263"/>
                      <a:pt x="805" y="258"/>
                      <a:pt x="730" y="230"/>
                    </a:cubicBezTo>
                    <a:cubicBezTo>
                      <a:pt x="692" y="216"/>
                      <a:pt x="646" y="193"/>
                      <a:pt x="597" y="168"/>
                    </a:cubicBezTo>
                    <a:cubicBezTo>
                      <a:pt x="449" y="96"/>
                      <a:pt x="265" y="5"/>
                      <a:pt x="160" y="6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7"/>
              <p:cNvSpPr/>
              <p:nvPr/>
            </p:nvSpPr>
            <p:spPr>
              <a:xfrm>
                <a:off x="8115138" y="3832551"/>
                <a:ext cx="1036637" cy="704851"/>
              </a:xfrm>
              <a:custGeom>
                <a:rect b="b" l="l" r="r" t="t"/>
                <a:pathLst>
                  <a:path extrusionOk="0" h="703" w="1037">
                    <a:moveTo>
                      <a:pt x="670" y="700"/>
                    </a:moveTo>
                    <a:cubicBezTo>
                      <a:pt x="664" y="700"/>
                      <a:pt x="658" y="700"/>
                      <a:pt x="653" y="700"/>
                    </a:cubicBezTo>
                    <a:cubicBezTo>
                      <a:pt x="509" y="690"/>
                      <a:pt x="111" y="643"/>
                      <a:pt x="67" y="596"/>
                    </a:cubicBezTo>
                    <a:cubicBezTo>
                      <a:pt x="25" y="550"/>
                      <a:pt x="0" y="149"/>
                      <a:pt x="63" y="72"/>
                    </a:cubicBezTo>
                    <a:cubicBezTo>
                      <a:pt x="121" y="2"/>
                      <a:pt x="203" y="0"/>
                      <a:pt x="313" y="68"/>
                    </a:cubicBezTo>
                    <a:cubicBezTo>
                      <a:pt x="337" y="83"/>
                      <a:pt x="363" y="100"/>
                      <a:pt x="390" y="119"/>
                    </a:cubicBezTo>
                    <a:cubicBezTo>
                      <a:pt x="481" y="182"/>
                      <a:pt x="584" y="253"/>
                      <a:pt x="676" y="248"/>
                    </a:cubicBezTo>
                    <a:cubicBezTo>
                      <a:pt x="691" y="247"/>
                      <a:pt x="709" y="245"/>
                      <a:pt x="728" y="243"/>
                    </a:cubicBezTo>
                    <a:cubicBezTo>
                      <a:pt x="795" y="235"/>
                      <a:pt x="877" y="225"/>
                      <a:pt x="930" y="252"/>
                    </a:cubicBezTo>
                    <a:cubicBezTo>
                      <a:pt x="993" y="284"/>
                      <a:pt x="1029" y="391"/>
                      <a:pt x="1034" y="456"/>
                    </a:cubicBezTo>
                    <a:cubicBezTo>
                      <a:pt x="1037" y="493"/>
                      <a:pt x="1019" y="532"/>
                      <a:pt x="982" y="570"/>
                    </a:cubicBezTo>
                    <a:cubicBezTo>
                      <a:pt x="909" y="644"/>
                      <a:pt x="773" y="700"/>
                      <a:pt x="670" y="700"/>
                    </a:cubicBezTo>
                    <a:close/>
                    <a:moveTo>
                      <a:pt x="65" y="73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35" y="113"/>
                      <a:pt x="27" y="238"/>
                      <a:pt x="30" y="344"/>
                    </a:cubicBezTo>
                    <a:cubicBezTo>
                      <a:pt x="33" y="466"/>
                      <a:pt x="50" y="571"/>
                      <a:pt x="70" y="593"/>
                    </a:cubicBezTo>
                    <a:cubicBezTo>
                      <a:pt x="113" y="640"/>
                      <a:pt x="510" y="686"/>
                      <a:pt x="653" y="696"/>
                    </a:cubicBezTo>
                    <a:cubicBezTo>
                      <a:pt x="756" y="703"/>
                      <a:pt x="902" y="645"/>
                      <a:pt x="979" y="567"/>
                    </a:cubicBezTo>
                    <a:cubicBezTo>
                      <a:pt x="1015" y="530"/>
                      <a:pt x="1033" y="492"/>
                      <a:pt x="1030" y="457"/>
                    </a:cubicBezTo>
                    <a:cubicBezTo>
                      <a:pt x="1025" y="392"/>
                      <a:pt x="990" y="287"/>
                      <a:pt x="928" y="255"/>
                    </a:cubicBezTo>
                    <a:cubicBezTo>
                      <a:pt x="876" y="229"/>
                      <a:pt x="795" y="239"/>
                      <a:pt x="729" y="247"/>
                    </a:cubicBezTo>
                    <a:cubicBezTo>
                      <a:pt x="709" y="249"/>
                      <a:pt x="691" y="251"/>
                      <a:pt x="676" y="252"/>
                    </a:cubicBezTo>
                    <a:cubicBezTo>
                      <a:pt x="583" y="258"/>
                      <a:pt x="479" y="186"/>
                      <a:pt x="387" y="123"/>
                    </a:cubicBezTo>
                    <a:cubicBezTo>
                      <a:pt x="360" y="104"/>
                      <a:pt x="335" y="86"/>
                      <a:pt x="311" y="72"/>
                    </a:cubicBezTo>
                    <a:cubicBezTo>
                      <a:pt x="202" y="5"/>
                      <a:pt x="123" y="6"/>
                      <a:pt x="67" y="74"/>
                    </a:cubicBezTo>
                    <a:lnTo>
                      <a:pt x="65" y="73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7"/>
              <p:cNvSpPr/>
              <p:nvPr/>
            </p:nvSpPr>
            <p:spPr>
              <a:xfrm>
                <a:off x="8219913" y="3992888"/>
                <a:ext cx="295275" cy="322263"/>
              </a:xfrm>
              <a:custGeom>
                <a:rect b="b" l="l" r="r" t="t"/>
                <a:pathLst>
                  <a:path extrusionOk="0" h="323" w="295">
                    <a:moveTo>
                      <a:pt x="168" y="306"/>
                    </a:moveTo>
                    <a:cubicBezTo>
                      <a:pt x="132" y="306"/>
                      <a:pt x="95" y="292"/>
                      <a:pt x="68" y="277"/>
                    </a:cubicBezTo>
                    <a:cubicBezTo>
                      <a:pt x="9" y="243"/>
                      <a:pt x="0" y="157"/>
                      <a:pt x="17" y="91"/>
                    </a:cubicBezTo>
                    <a:cubicBezTo>
                      <a:pt x="34" y="28"/>
                      <a:pt x="44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9" y="0"/>
                      <a:pt x="210" y="16"/>
                      <a:pt x="254" y="61"/>
                    </a:cubicBezTo>
                    <a:cubicBezTo>
                      <a:pt x="295" y="104"/>
                      <a:pt x="284" y="213"/>
                      <a:pt x="246" y="269"/>
                    </a:cubicBezTo>
                    <a:cubicBezTo>
                      <a:pt x="227" y="296"/>
                      <a:pt x="199" y="306"/>
                      <a:pt x="168" y="306"/>
                    </a:cubicBezTo>
                    <a:close/>
                    <a:moveTo>
                      <a:pt x="109" y="2"/>
                    </a:moveTo>
                    <a:cubicBezTo>
                      <a:pt x="109" y="4"/>
                      <a:pt x="109" y="4"/>
                      <a:pt x="109" y="4"/>
                    </a:cubicBezTo>
                    <a:cubicBezTo>
                      <a:pt x="47" y="4"/>
                      <a:pt x="38" y="29"/>
                      <a:pt x="21" y="92"/>
                    </a:cubicBezTo>
                    <a:cubicBezTo>
                      <a:pt x="5" y="156"/>
                      <a:pt x="13" y="240"/>
                      <a:pt x="70" y="273"/>
                    </a:cubicBezTo>
                    <a:cubicBezTo>
                      <a:pt x="118" y="301"/>
                      <a:pt x="204" y="323"/>
                      <a:pt x="243" y="266"/>
                    </a:cubicBezTo>
                    <a:cubicBezTo>
                      <a:pt x="280" y="212"/>
                      <a:pt x="291" y="106"/>
                      <a:pt x="251" y="64"/>
                    </a:cubicBezTo>
                    <a:cubicBezTo>
                      <a:pt x="208" y="20"/>
                      <a:pt x="148" y="4"/>
                      <a:pt x="109" y="4"/>
                    </a:cubicBezTo>
                    <a:lnTo>
                      <a:pt x="109" y="2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7"/>
              <p:cNvSpPr/>
              <p:nvPr/>
            </p:nvSpPr>
            <p:spPr>
              <a:xfrm>
                <a:off x="9840272" y="3494467"/>
                <a:ext cx="534988" cy="534988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7"/>
              <p:cNvSpPr/>
              <p:nvPr/>
            </p:nvSpPr>
            <p:spPr>
              <a:xfrm>
                <a:off x="9521184" y="3207129"/>
                <a:ext cx="1068387" cy="1281112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47"/>
          <p:cNvSpPr txBox="1"/>
          <p:nvPr>
            <p:ph type="title"/>
          </p:nvPr>
        </p:nvSpPr>
        <p:spPr>
          <a:xfrm>
            <a:off x="722376" y="445025"/>
            <a:ext cx="781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47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47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47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14" name="Google Shape;214;p47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15" name="Google Shape;215;p47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16" name="Google Shape;216;p47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17" name="Google Shape;217;p47"/>
          <p:cNvGrpSpPr/>
          <p:nvPr/>
        </p:nvGrpSpPr>
        <p:grpSpPr>
          <a:xfrm>
            <a:off x="-204853" y="539501"/>
            <a:ext cx="9580553" cy="4743845"/>
            <a:chOff x="-204853" y="539501"/>
            <a:chExt cx="9580553" cy="4743845"/>
          </a:xfrm>
        </p:grpSpPr>
        <p:pic>
          <p:nvPicPr>
            <p:cNvPr id="218" name="Google Shape;218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4624032">
              <a:off x="8612368" y="554392"/>
              <a:ext cx="639014" cy="764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04853" y="3278718"/>
              <a:ext cx="860601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20038">
              <a:off x="929996" y="4532901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8"/>
          <p:cNvGrpSpPr/>
          <p:nvPr/>
        </p:nvGrpSpPr>
        <p:grpSpPr>
          <a:xfrm>
            <a:off x="-762028" y="-487907"/>
            <a:ext cx="11307086" cy="7372205"/>
            <a:chOff x="-762028" y="-487907"/>
            <a:chExt cx="11307086" cy="7372205"/>
          </a:xfrm>
        </p:grpSpPr>
        <p:grpSp>
          <p:nvGrpSpPr>
            <p:cNvPr id="223" name="Google Shape;223;p48"/>
            <p:cNvGrpSpPr/>
            <p:nvPr/>
          </p:nvGrpSpPr>
          <p:grpSpPr>
            <a:xfrm rot="-8397890">
              <a:off x="7572607" y="3392587"/>
              <a:ext cx="2220804" cy="3146078"/>
              <a:chOff x="8772613" y="-638133"/>
              <a:chExt cx="2220658" cy="3145871"/>
            </a:xfrm>
          </p:grpSpPr>
          <p:sp>
            <p:nvSpPr>
              <p:cNvPr id="224" name="Google Shape;224;p48"/>
              <p:cNvSpPr/>
              <p:nvPr/>
            </p:nvSpPr>
            <p:spPr>
              <a:xfrm>
                <a:off x="8772613" y="411451"/>
                <a:ext cx="1165225" cy="86994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8"/>
              <p:cNvSpPr/>
              <p:nvPr/>
            </p:nvSpPr>
            <p:spPr>
              <a:xfrm>
                <a:off x="8988513" y="532100"/>
                <a:ext cx="796925" cy="617538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8"/>
              <p:cNvSpPr/>
              <p:nvPr/>
            </p:nvSpPr>
            <p:spPr>
              <a:xfrm>
                <a:off x="9298075" y="765464"/>
                <a:ext cx="357188" cy="288925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8"/>
              <p:cNvSpPr/>
              <p:nvPr/>
            </p:nvSpPr>
            <p:spPr>
              <a:xfrm>
                <a:off x="9389600" y="1066288"/>
                <a:ext cx="1428750" cy="1441450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48"/>
              <p:cNvSpPr/>
              <p:nvPr/>
            </p:nvSpPr>
            <p:spPr>
              <a:xfrm>
                <a:off x="9681700" y="1226626"/>
                <a:ext cx="944563" cy="820738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8"/>
              <p:cNvSpPr/>
              <p:nvPr/>
            </p:nvSpPr>
            <p:spPr>
              <a:xfrm>
                <a:off x="9651538" y="2096576"/>
                <a:ext cx="401638" cy="301625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8"/>
              <p:cNvSpPr/>
              <p:nvPr/>
            </p:nvSpPr>
            <p:spPr>
              <a:xfrm>
                <a:off x="9811875" y="1490151"/>
                <a:ext cx="642937" cy="401638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8"/>
              <p:cNvSpPr/>
              <p:nvPr/>
            </p:nvSpPr>
            <p:spPr>
              <a:xfrm rot="-5103577">
                <a:off x="9597237" y="-316537"/>
                <a:ext cx="1608137" cy="1049339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48"/>
              <p:cNvSpPr/>
              <p:nvPr/>
            </p:nvSpPr>
            <p:spPr>
              <a:xfrm rot="-5103577">
                <a:off x="9786815" y="-155485"/>
                <a:ext cx="1244600" cy="749299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8"/>
              <p:cNvSpPr/>
              <p:nvPr/>
            </p:nvSpPr>
            <p:spPr>
              <a:xfrm rot="-5103576">
                <a:off x="9955278" y="50754"/>
                <a:ext cx="917575" cy="461964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8"/>
              <p:cNvSpPr/>
              <p:nvPr/>
            </p:nvSpPr>
            <p:spPr>
              <a:xfrm rot="-5103576">
                <a:off x="10191050" y="295476"/>
                <a:ext cx="423863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8"/>
            <p:cNvGrpSpPr/>
            <p:nvPr/>
          </p:nvGrpSpPr>
          <p:grpSpPr>
            <a:xfrm>
              <a:off x="-762028" y="2973166"/>
              <a:ext cx="2517070" cy="3153288"/>
              <a:chOff x="-762028" y="2973166"/>
              <a:chExt cx="2517070" cy="3153288"/>
            </a:xfrm>
          </p:grpSpPr>
          <p:sp>
            <p:nvSpPr>
              <p:cNvPr id="236" name="Google Shape;236;p48"/>
              <p:cNvSpPr/>
              <p:nvPr/>
            </p:nvSpPr>
            <p:spPr>
              <a:xfrm rot="6506637">
                <a:off x="-566673" y="3158154"/>
                <a:ext cx="1428849" cy="1441551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8"/>
              <p:cNvSpPr/>
              <p:nvPr/>
            </p:nvSpPr>
            <p:spPr>
              <a:xfrm rot="6506642">
                <a:off x="-198064" y="3563437"/>
                <a:ext cx="944630" cy="820795"/>
              </a:xfrm>
              <a:custGeom>
                <a:rect b="b" l="l" r="r" t="t"/>
                <a:pathLst>
                  <a:path extrusionOk="0" h="819" w="943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8"/>
              <p:cNvSpPr/>
              <p:nvPr/>
            </p:nvSpPr>
            <p:spPr>
              <a:xfrm rot="6506640">
                <a:off x="-410228" y="3343733"/>
                <a:ext cx="401665" cy="301646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8"/>
              <p:cNvSpPr/>
              <p:nvPr/>
            </p:nvSpPr>
            <p:spPr>
              <a:xfrm rot="6506643">
                <a:off x="-91917" y="3736346"/>
                <a:ext cx="642983" cy="401665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8"/>
              <p:cNvSpPr/>
              <p:nvPr/>
            </p:nvSpPr>
            <p:spPr>
              <a:xfrm rot="1403065">
                <a:off x="4584" y="4800984"/>
                <a:ext cx="1608252" cy="1049412"/>
              </a:xfrm>
              <a:custGeom>
                <a:rect b="b" l="l" r="r" t="t"/>
                <a:pathLst>
                  <a:path extrusionOk="0" h="1048" w="1607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8"/>
              <p:cNvSpPr/>
              <p:nvPr/>
            </p:nvSpPr>
            <p:spPr>
              <a:xfrm rot="1403065">
                <a:off x="173427" y="4954932"/>
                <a:ext cx="1244689" cy="749351"/>
              </a:xfrm>
              <a:custGeom>
                <a:rect b="b" l="l" r="r" t="t"/>
                <a:pathLst>
                  <a:path extrusionOk="0" h="748" w="1243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8"/>
              <p:cNvSpPr/>
              <p:nvPr/>
            </p:nvSpPr>
            <p:spPr>
              <a:xfrm rot="1403062">
                <a:off x="276024" y="5083508"/>
                <a:ext cx="917639" cy="461996"/>
              </a:xfrm>
              <a:custGeom>
                <a:rect b="b" l="l" r="r" t="t"/>
                <a:pathLst>
                  <a:path extrusionOk="0" h="461" w="916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8"/>
              <p:cNvSpPr/>
              <p:nvPr/>
            </p:nvSpPr>
            <p:spPr>
              <a:xfrm rot="1403062">
                <a:off x="422252" y="5173205"/>
                <a:ext cx="423893" cy="192101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48"/>
            <p:cNvGrpSpPr/>
            <p:nvPr/>
          </p:nvGrpSpPr>
          <p:grpSpPr>
            <a:xfrm>
              <a:off x="8012433" y="-487907"/>
              <a:ext cx="1619180" cy="1568135"/>
              <a:chOff x="3282875" y="1073313"/>
              <a:chExt cx="1258887" cy="1219200"/>
            </a:xfrm>
          </p:grpSpPr>
          <p:sp>
            <p:nvSpPr>
              <p:cNvPr id="245" name="Google Shape;245;p48"/>
              <p:cNvSpPr/>
              <p:nvPr/>
            </p:nvSpPr>
            <p:spPr>
              <a:xfrm>
                <a:off x="3282875" y="1073313"/>
                <a:ext cx="1258887" cy="1219200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8"/>
              <p:cNvSpPr/>
              <p:nvPr/>
            </p:nvSpPr>
            <p:spPr>
              <a:xfrm>
                <a:off x="3727375" y="1727363"/>
                <a:ext cx="311150" cy="344488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48"/>
              <p:cNvSpPr/>
              <p:nvPr/>
            </p:nvSpPr>
            <p:spPr>
              <a:xfrm>
                <a:off x="3459088" y="1225713"/>
                <a:ext cx="847724" cy="971550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8" name="Google Shape;24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48"/>
          <p:cNvSpPr txBox="1"/>
          <p:nvPr>
            <p:ph idx="1" type="subTitle"/>
          </p:nvPr>
        </p:nvSpPr>
        <p:spPr>
          <a:xfrm>
            <a:off x="1357440" y="1673400"/>
            <a:ext cx="1892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48"/>
          <p:cNvSpPr txBox="1"/>
          <p:nvPr>
            <p:ph idx="2" type="subTitle"/>
          </p:nvPr>
        </p:nvSpPr>
        <p:spPr>
          <a:xfrm>
            <a:off x="3844527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48"/>
          <p:cNvSpPr txBox="1"/>
          <p:nvPr>
            <p:ph idx="3" type="subTitle"/>
          </p:nvPr>
        </p:nvSpPr>
        <p:spPr>
          <a:xfrm>
            <a:off x="1357440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48"/>
          <p:cNvSpPr txBox="1"/>
          <p:nvPr>
            <p:ph idx="4" type="subTitle"/>
          </p:nvPr>
        </p:nvSpPr>
        <p:spPr>
          <a:xfrm>
            <a:off x="3844677" y="3371817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48"/>
          <p:cNvSpPr txBox="1"/>
          <p:nvPr>
            <p:ph idx="5" type="subTitle"/>
          </p:nvPr>
        </p:nvSpPr>
        <p:spPr>
          <a:xfrm>
            <a:off x="6331915" y="16734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48"/>
          <p:cNvSpPr txBox="1"/>
          <p:nvPr>
            <p:ph idx="6" type="subTitle"/>
          </p:nvPr>
        </p:nvSpPr>
        <p:spPr>
          <a:xfrm>
            <a:off x="6331915" y="3371825"/>
            <a:ext cx="1892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48"/>
          <p:cNvSpPr txBox="1"/>
          <p:nvPr>
            <p:ph idx="7" type="subTitle"/>
          </p:nvPr>
        </p:nvSpPr>
        <p:spPr>
          <a:xfrm>
            <a:off x="1357440" y="1075207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56" name="Google Shape;256;p48"/>
          <p:cNvSpPr txBox="1"/>
          <p:nvPr>
            <p:ph idx="8" type="subTitle"/>
          </p:nvPr>
        </p:nvSpPr>
        <p:spPr>
          <a:xfrm>
            <a:off x="3844677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9" type="subTitle"/>
          </p:nvPr>
        </p:nvSpPr>
        <p:spPr>
          <a:xfrm>
            <a:off x="6331915" y="107522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58" name="Google Shape;258;p48"/>
          <p:cNvSpPr txBox="1"/>
          <p:nvPr>
            <p:ph idx="13" type="subTitle"/>
          </p:nvPr>
        </p:nvSpPr>
        <p:spPr>
          <a:xfrm>
            <a:off x="1357440" y="2770495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59" name="Google Shape;259;p48"/>
          <p:cNvSpPr txBox="1"/>
          <p:nvPr>
            <p:ph idx="14" type="subTitle"/>
          </p:nvPr>
        </p:nvSpPr>
        <p:spPr>
          <a:xfrm>
            <a:off x="3844677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15" type="subTitle"/>
          </p:nvPr>
        </p:nvSpPr>
        <p:spPr>
          <a:xfrm>
            <a:off x="6331915" y="2770500"/>
            <a:ext cx="1892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15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b="1" sz="2400"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grpSp>
        <p:nvGrpSpPr>
          <p:cNvPr id="261" name="Google Shape;261;p48"/>
          <p:cNvGrpSpPr/>
          <p:nvPr/>
        </p:nvGrpSpPr>
        <p:grpSpPr>
          <a:xfrm>
            <a:off x="-112829" y="3540175"/>
            <a:ext cx="9744464" cy="2320109"/>
            <a:chOff x="-112829" y="3540175"/>
            <a:chExt cx="9744464" cy="2320109"/>
          </a:xfrm>
        </p:grpSpPr>
        <p:pic>
          <p:nvPicPr>
            <p:cNvPr id="262" name="Google Shape;262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299542">
              <a:off x="8574712" y="3888242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695120">
              <a:off x="58806" y="4809267"/>
              <a:ext cx="1226733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12829" y="354017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9"/>
          <p:cNvGrpSpPr/>
          <p:nvPr/>
        </p:nvGrpSpPr>
        <p:grpSpPr>
          <a:xfrm>
            <a:off x="-2638737" y="-1539407"/>
            <a:ext cx="12798846" cy="4740686"/>
            <a:chOff x="-2638737" y="-1539407"/>
            <a:chExt cx="12798846" cy="4740686"/>
          </a:xfrm>
        </p:grpSpPr>
        <p:sp>
          <p:nvSpPr>
            <p:cNvPr id="267" name="Google Shape;267;p49"/>
            <p:cNvSpPr/>
            <p:nvPr/>
          </p:nvSpPr>
          <p:spPr>
            <a:xfrm rot="-3664217">
              <a:off x="8187703" y="-156701"/>
              <a:ext cx="1666778" cy="1681594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 rot="-3664212">
              <a:off x="8345178" y="69642"/>
              <a:ext cx="1101929" cy="957473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 rot="-3664218">
              <a:off x="9114878" y="1024869"/>
              <a:ext cx="468550" cy="35187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 rot="-3664212">
              <a:off x="6431515" y="-1034428"/>
              <a:ext cx="1876053" cy="1224160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 rot="-3664214">
              <a:off x="6646657" y="-843952"/>
              <a:ext cx="1451951" cy="874134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 rot="-3664210">
              <a:off x="6813009" y="-607310"/>
              <a:ext cx="1070443" cy="538926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 rot="-3664213">
              <a:off x="7037106" y="-338138"/>
              <a:ext cx="494479" cy="224090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" name="Google Shape;274;p49"/>
            <p:cNvGrpSpPr/>
            <p:nvPr/>
          </p:nvGrpSpPr>
          <p:grpSpPr>
            <a:xfrm rot="7550244">
              <a:off x="-1963309" y="-799409"/>
              <a:ext cx="3305518" cy="3356479"/>
              <a:chOff x="6979248" y="-971674"/>
              <a:chExt cx="3305445" cy="3356404"/>
            </a:xfrm>
          </p:grpSpPr>
          <p:sp>
            <p:nvSpPr>
              <p:cNvPr id="275" name="Google Shape;275;p49"/>
              <p:cNvSpPr/>
              <p:nvPr/>
            </p:nvSpPr>
            <p:spPr>
              <a:xfrm rot="-3664216">
                <a:off x="7373877" y="-486480"/>
                <a:ext cx="2516187" cy="2386015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49"/>
              <p:cNvSpPr/>
              <p:nvPr/>
            </p:nvSpPr>
            <p:spPr>
              <a:xfrm rot="-3664211">
                <a:off x="7438002" y="-330042"/>
                <a:ext cx="2297110" cy="2070098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9"/>
              <p:cNvSpPr/>
              <p:nvPr/>
            </p:nvSpPr>
            <p:spPr>
              <a:xfrm rot="-3664212">
                <a:off x="7646156" y="366793"/>
                <a:ext cx="523875" cy="515937"/>
              </a:xfrm>
              <a:custGeom>
                <a:rect b="b" l="l" r="r" t="t"/>
                <a:pathLst>
                  <a:path extrusionOk="0" h="514" w="524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9"/>
              <p:cNvSpPr/>
              <p:nvPr/>
            </p:nvSpPr>
            <p:spPr>
              <a:xfrm rot="-3664212">
                <a:off x="7762369" y="1218018"/>
                <a:ext cx="368300" cy="187325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9"/>
              <p:cNvSpPr/>
              <p:nvPr/>
            </p:nvSpPr>
            <p:spPr>
              <a:xfrm rot="-3664217">
                <a:off x="8126332" y="-173626"/>
                <a:ext cx="1428749" cy="1441448"/>
              </a:xfrm>
              <a:custGeom>
                <a:rect b="b" l="l" r="r" t="t"/>
                <a:pathLst>
                  <a:path extrusionOk="0" h="1439" w="1428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49"/>
              <p:cNvSpPr/>
              <p:nvPr/>
            </p:nvSpPr>
            <p:spPr>
              <a:xfrm rot="-3664213">
                <a:off x="7725051" y="499132"/>
                <a:ext cx="274638" cy="246063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49"/>
              <p:cNvSpPr/>
              <p:nvPr/>
            </p:nvSpPr>
            <p:spPr>
              <a:xfrm rot="-3664218">
                <a:off x="8921099" y="839207"/>
                <a:ext cx="401637" cy="301624"/>
              </a:xfrm>
              <a:custGeom>
                <a:rect b="b" l="l" r="r" t="t"/>
                <a:pathLst>
                  <a:path extrusionOk="0" h="302" w="401">
                    <a:moveTo>
                      <a:pt x="282" y="284"/>
                    </a:moveTo>
                    <a:cubicBezTo>
                      <a:pt x="187" y="284"/>
                      <a:pt x="59" y="256"/>
                      <a:pt x="26" y="240"/>
                    </a:cubicBezTo>
                    <a:cubicBezTo>
                      <a:pt x="14" y="234"/>
                      <a:pt x="6" y="220"/>
                      <a:pt x="4" y="199"/>
                    </a:cubicBezTo>
                    <a:cubicBezTo>
                      <a:pt x="0" y="151"/>
                      <a:pt x="27" y="73"/>
                      <a:pt x="74" y="37"/>
                    </a:cubicBezTo>
                    <a:cubicBezTo>
                      <a:pt x="123" y="0"/>
                      <a:pt x="192" y="35"/>
                      <a:pt x="253" y="66"/>
                    </a:cubicBezTo>
                    <a:cubicBezTo>
                      <a:pt x="272" y="76"/>
                      <a:pt x="291" y="85"/>
                      <a:pt x="308" y="92"/>
                    </a:cubicBezTo>
                    <a:cubicBezTo>
                      <a:pt x="356" y="111"/>
                      <a:pt x="396" y="163"/>
                      <a:pt x="399" y="209"/>
                    </a:cubicBezTo>
                    <a:cubicBezTo>
                      <a:pt x="401" y="236"/>
                      <a:pt x="390" y="257"/>
                      <a:pt x="368" y="269"/>
                    </a:cubicBezTo>
                    <a:cubicBezTo>
                      <a:pt x="349" y="280"/>
                      <a:pt x="318" y="284"/>
                      <a:pt x="282" y="284"/>
                    </a:cubicBezTo>
                    <a:close/>
                    <a:moveTo>
                      <a:pt x="124" y="25"/>
                    </a:moveTo>
                    <a:cubicBezTo>
                      <a:pt x="107" y="25"/>
                      <a:pt x="91" y="29"/>
                      <a:pt x="76" y="40"/>
                    </a:cubicBezTo>
                    <a:cubicBezTo>
                      <a:pt x="31" y="75"/>
                      <a:pt x="4" y="152"/>
                      <a:pt x="9" y="199"/>
                    </a:cubicBezTo>
                    <a:cubicBezTo>
                      <a:pt x="10" y="212"/>
                      <a:pt x="14" y="229"/>
                      <a:pt x="28" y="236"/>
                    </a:cubicBezTo>
                    <a:cubicBezTo>
                      <a:pt x="72" y="258"/>
                      <a:pt x="301" y="302"/>
                      <a:pt x="366" y="266"/>
                    </a:cubicBezTo>
                    <a:cubicBezTo>
                      <a:pt x="392" y="251"/>
                      <a:pt x="396" y="227"/>
                      <a:pt x="395" y="210"/>
                    </a:cubicBezTo>
                    <a:cubicBezTo>
                      <a:pt x="392" y="165"/>
                      <a:pt x="353" y="114"/>
                      <a:pt x="307" y="96"/>
                    </a:cubicBezTo>
                    <a:cubicBezTo>
                      <a:pt x="307" y="96"/>
                      <a:pt x="307" y="96"/>
                      <a:pt x="307" y="96"/>
                    </a:cubicBezTo>
                    <a:cubicBezTo>
                      <a:pt x="289" y="89"/>
                      <a:pt x="270" y="79"/>
                      <a:pt x="251" y="69"/>
                    </a:cubicBezTo>
                    <a:cubicBezTo>
                      <a:pt x="207" y="47"/>
                      <a:pt x="163" y="25"/>
                      <a:pt x="124" y="25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9"/>
              <p:cNvSpPr/>
              <p:nvPr/>
            </p:nvSpPr>
            <p:spPr>
              <a:xfrm rot="-3664213">
                <a:off x="8449388" y="274116"/>
                <a:ext cx="642937" cy="401637"/>
              </a:xfrm>
              <a:custGeom>
                <a:rect b="b" l="l" r="r" t="t"/>
                <a:pathLst>
                  <a:path extrusionOk="0" h="401" w="643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49"/>
              <p:cNvSpPr/>
              <p:nvPr/>
            </p:nvSpPr>
            <p:spPr>
              <a:xfrm rot="-3664213">
                <a:off x="7140050" y="-329152"/>
                <a:ext cx="423864" cy="192088"/>
              </a:xfrm>
              <a:custGeom>
                <a:rect b="b" l="l" r="r" t="t"/>
                <a:pathLst>
                  <a:path extrusionOk="0" h="192" w="423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4" name="Google Shape;284;p49"/>
          <p:cNvSpPr txBox="1"/>
          <p:nvPr>
            <p:ph type="title"/>
          </p:nvPr>
        </p:nvSpPr>
        <p:spPr>
          <a:xfrm>
            <a:off x="798400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49"/>
          <p:cNvSpPr txBox="1"/>
          <p:nvPr>
            <p:ph idx="1" type="subTitle"/>
          </p:nvPr>
        </p:nvSpPr>
        <p:spPr>
          <a:xfrm>
            <a:off x="798388" y="2905571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2" type="title"/>
          </p:nvPr>
        </p:nvSpPr>
        <p:spPr>
          <a:xfrm>
            <a:off x="2825700" y="1167103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49"/>
          <p:cNvSpPr txBox="1"/>
          <p:nvPr>
            <p:ph idx="3" type="subTitle"/>
          </p:nvPr>
        </p:nvSpPr>
        <p:spPr>
          <a:xfrm>
            <a:off x="2825694" y="1652074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4" type="title"/>
          </p:nvPr>
        </p:nvSpPr>
        <p:spPr>
          <a:xfrm>
            <a:off x="4853025" y="2427299"/>
            <a:ext cx="34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9"/>
          <p:cNvSpPr txBox="1"/>
          <p:nvPr>
            <p:ph idx="5" type="subTitle"/>
          </p:nvPr>
        </p:nvSpPr>
        <p:spPr>
          <a:xfrm>
            <a:off x="4853013" y="2905572"/>
            <a:ext cx="349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90" name="Google Shape;290;p49"/>
          <p:cNvGrpSpPr/>
          <p:nvPr/>
        </p:nvGrpSpPr>
        <p:grpSpPr>
          <a:xfrm>
            <a:off x="-592424" y="-27209"/>
            <a:ext cx="10151827" cy="1829326"/>
            <a:chOff x="-592424" y="-27209"/>
            <a:chExt cx="10151827" cy="1829326"/>
          </a:xfrm>
        </p:grpSpPr>
        <p:pic>
          <p:nvPicPr>
            <p:cNvPr id="291" name="Google Shape;291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39365">
              <a:off x="8615750" y="53954"/>
              <a:ext cx="857626" cy="898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114809">
              <a:off x="-538178" y="893168"/>
              <a:ext cx="860601" cy="8088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49"/>
          <p:cNvGrpSpPr/>
          <p:nvPr/>
        </p:nvGrpSpPr>
        <p:grpSpPr>
          <a:xfrm>
            <a:off x="325037" y="3590953"/>
            <a:ext cx="9449768" cy="4560356"/>
            <a:chOff x="0" y="2771776"/>
            <a:chExt cx="5156200" cy="3062286"/>
          </a:xfrm>
        </p:grpSpPr>
        <p:sp>
          <p:nvSpPr>
            <p:cNvPr id="294" name="Google Shape;294;p49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9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9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9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9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9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9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9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9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hasCustomPrompt="1" type="title"/>
          </p:nvPr>
        </p:nvSpPr>
        <p:spPr>
          <a:xfrm>
            <a:off x="1284000" y="1754225"/>
            <a:ext cx="6576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8" name="Google Shape;338;p50"/>
          <p:cNvSpPr txBox="1"/>
          <p:nvPr>
            <p:ph idx="1" type="subTitle"/>
          </p:nvPr>
        </p:nvSpPr>
        <p:spPr>
          <a:xfrm>
            <a:off x="1284000" y="2532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39" name="Google Shape;339;p50"/>
          <p:cNvGrpSpPr/>
          <p:nvPr/>
        </p:nvGrpSpPr>
        <p:grpSpPr>
          <a:xfrm>
            <a:off x="5683976" y="1157442"/>
            <a:ext cx="4584147" cy="5143479"/>
            <a:chOff x="4292525" y="1346363"/>
            <a:chExt cx="3057525" cy="3430587"/>
          </a:xfrm>
        </p:grpSpPr>
        <p:sp>
          <p:nvSpPr>
            <p:cNvPr id="340" name="Google Shape;340;p50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50"/>
          <p:cNvGrpSpPr/>
          <p:nvPr/>
        </p:nvGrpSpPr>
        <p:grpSpPr>
          <a:xfrm rot="-7509871">
            <a:off x="-2167302" y="-2507524"/>
            <a:ext cx="4686568" cy="5143562"/>
            <a:chOff x="4292525" y="1346363"/>
            <a:chExt cx="3125787" cy="3430587"/>
          </a:xfrm>
        </p:grpSpPr>
        <p:sp>
          <p:nvSpPr>
            <p:cNvPr id="352" name="Google Shape;352;p50"/>
            <p:cNvSpPr/>
            <p:nvPr/>
          </p:nvSpPr>
          <p:spPr>
            <a:xfrm>
              <a:off x="4902125" y="2270288"/>
              <a:ext cx="2516187" cy="2386014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4991025" y="2387763"/>
              <a:ext cx="2297111" cy="2070101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5686350" y="2848138"/>
              <a:ext cx="1428750" cy="1441450"/>
            </a:xfrm>
            <a:custGeom>
              <a:rect b="b" l="l" r="r" t="t"/>
              <a:pathLst>
                <a:path extrusionOk="0" h="1439" w="1428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5978450" y="3008476"/>
              <a:ext cx="944563" cy="820738"/>
            </a:xfrm>
            <a:custGeom>
              <a:rect b="b" l="l" r="r" t="t"/>
              <a:pathLst>
                <a:path extrusionOk="0" h="819" w="943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5948288" y="3878426"/>
              <a:ext cx="401638" cy="301625"/>
            </a:xfrm>
            <a:custGeom>
              <a:rect b="b" l="l" r="r" t="t"/>
              <a:pathLst>
                <a:path extrusionOk="0" h="302" w="401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5741913" y="1346363"/>
              <a:ext cx="1608137" cy="1049339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5913363" y="1505113"/>
              <a:ext cx="1244600" cy="749300"/>
            </a:xfrm>
            <a:custGeom>
              <a:rect b="b" l="l" r="r" t="t"/>
              <a:pathLst>
                <a:path extrusionOk="0" h="748" w="1243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6014963" y="1659101"/>
              <a:ext cx="917576" cy="461963"/>
            </a:xfrm>
            <a:custGeom>
              <a:rect b="b" l="l" r="r" t="t"/>
              <a:pathLst>
                <a:path extrusionOk="0" h="461" w="916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6151488" y="1792451"/>
              <a:ext cx="423863" cy="192088"/>
            </a:xfrm>
            <a:custGeom>
              <a:rect b="b" l="l" r="r" t="t"/>
              <a:pathLst>
                <a:path extrusionOk="0" h="192" w="423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4510013" y="3683163"/>
              <a:ext cx="768349" cy="762000"/>
            </a:xfrm>
            <a:custGeom>
              <a:rect b="b" l="l" r="r" t="t"/>
              <a:pathLst>
                <a:path extrusionOk="0" h="762" w="768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4681463" y="4024476"/>
              <a:ext cx="263525" cy="214313"/>
            </a:xfrm>
            <a:custGeom>
              <a:rect b="b" l="l" r="r" t="t"/>
              <a:pathLst>
                <a:path extrusionOk="0" h="213" w="263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4611613" y="3783176"/>
              <a:ext cx="534988" cy="534988"/>
            </a:xfrm>
            <a:custGeom>
              <a:rect b="b" l="l" r="r" t="t"/>
              <a:pathLst>
                <a:path extrusionOk="0" h="534" w="535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4292525" y="3495838"/>
              <a:ext cx="1068387" cy="1281112"/>
            </a:xfrm>
            <a:custGeom>
              <a:rect b="b" l="l" r="r" t="t"/>
              <a:pathLst>
                <a:path extrusionOk="0" h="1278" w="1068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50"/>
          <p:cNvGrpSpPr/>
          <p:nvPr/>
        </p:nvGrpSpPr>
        <p:grpSpPr>
          <a:xfrm>
            <a:off x="43581" y="-43582"/>
            <a:ext cx="9277211" cy="4792725"/>
            <a:chOff x="43581" y="-43582"/>
            <a:chExt cx="9277211" cy="4792725"/>
          </a:xfrm>
        </p:grpSpPr>
        <p:pic>
          <p:nvPicPr>
            <p:cNvPr id="366" name="Google Shape;366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78042">
              <a:off x="8510074" y="3905698"/>
              <a:ext cx="750220" cy="7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024189">
              <a:off x="121099" y="60693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50"/>
          <p:cNvGrpSpPr/>
          <p:nvPr/>
        </p:nvGrpSpPr>
        <p:grpSpPr>
          <a:xfrm>
            <a:off x="-3761000" y="3029528"/>
            <a:ext cx="9449768" cy="4560356"/>
            <a:chOff x="0" y="2771776"/>
            <a:chExt cx="5156200" cy="3062286"/>
          </a:xfrm>
        </p:grpSpPr>
        <p:sp>
          <p:nvSpPr>
            <p:cNvPr id="369" name="Google Shape;369;p50"/>
            <p:cNvSpPr/>
            <p:nvPr/>
          </p:nvSpPr>
          <p:spPr>
            <a:xfrm>
              <a:off x="1962150" y="3011488"/>
              <a:ext cx="2797178" cy="2262189"/>
            </a:xfrm>
            <a:custGeom>
              <a:rect b="b" l="l" r="r" t="t"/>
              <a:pathLst>
                <a:path extrusionOk="0" h="2258" w="2794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2160588" y="3625851"/>
              <a:ext cx="111125" cy="190500"/>
            </a:xfrm>
            <a:custGeom>
              <a:rect b="b" l="l" r="r" t="t"/>
              <a:pathLst>
                <a:path extrusionOk="0" h="191" w="111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2101850" y="3700463"/>
              <a:ext cx="69850" cy="96838"/>
            </a:xfrm>
            <a:custGeom>
              <a:rect b="b" l="l" r="r" t="t"/>
              <a:pathLst>
                <a:path extrusionOk="0" h="98" w="7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1924050" y="3424238"/>
              <a:ext cx="144463" cy="90488"/>
            </a:xfrm>
            <a:custGeom>
              <a:rect b="b" l="l" r="r" t="t"/>
              <a:pathLst>
                <a:path extrusionOk="0" h="91" w="145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3424238" y="4486276"/>
              <a:ext cx="38100" cy="53975"/>
            </a:xfrm>
            <a:custGeom>
              <a:rect b="b" l="l" r="r" t="t"/>
              <a:pathLst>
                <a:path extrusionOk="0" h="54" w="37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3665538" y="4548188"/>
              <a:ext cx="200025" cy="190500"/>
            </a:xfrm>
            <a:custGeom>
              <a:rect b="b" l="l" r="r" t="t"/>
              <a:pathLst>
                <a:path extrusionOk="0" h="191" w="20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3856038" y="4725988"/>
              <a:ext cx="165100" cy="50800"/>
            </a:xfrm>
            <a:custGeom>
              <a:rect b="b" l="l" r="r" t="t"/>
              <a:pathLst>
                <a:path extrusionOk="0" h="52" w="165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3878263" y="4530726"/>
              <a:ext cx="171450" cy="168275"/>
            </a:xfrm>
            <a:custGeom>
              <a:rect b="b" l="l" r="r" t="t"/>
              <a:pathLst>
                <a:path extrusionOk="0" h="169" w="171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4044950" y="4600576"/>
              <a:ext cx="96838" cy="133350"/>
            </a:xfrm>
            <a:custGeom>
              <a:rect b="b" l="l" r="r" t="t"/>
              <a:pathLst>
                <a:path extrusionOk="0" h="133" w="96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4024313" y="4760913"/>
              <a:ext cx="57150" cy="22225"/>
            </a:xfrm>
            <a:custGeom>
              <a:rect b="b" l="l" r="r" t="t"/>
              <a:pathLst>
                <a:path extrusionOk="0" h="22" w="57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4071938" y="4783138"/>
              <a:ext cx="39688" cy="25400"/>
            </a:xfrm>
            <a:custGeom>
              <a:rect b="b" l="l" r="r" t="t"/>
              <a:pathLst>
                <a:path extrusionOk="0" h="26" w="39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4141788" y="4770438"/>
              <a:ext cx="57150" cy="44450"/>
            </a:xfrm>
            <a:custGeom>
              <a:rect b="b" l="l" r="r" t="t"/>
              <a:pathLst>
                <a:path extrusionOk="0" h="45" w="57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4202113" y="4643438"/>
              <a:ext cx="393700" cy="173038"/>
            </a:xfrm>
            <a:custGeom>
              <a:rect b="b" l="l" r="r" t="t"/>
              <a:pathLst>
                <a:path extrusionOk="0" h="173" w="392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4078288" y="4764088"/>
              <a:ext cx="79375" cy="19050"/>
            </a:xfrm>
            <a:custGeom>
              <a:rect b="b" l="l" r="r" t="t"/>
              <a:pathLst>
                <a:path extrusionOk="0" h="18" w="79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4162425" y="4684713"/>
              <a:ext cx="17463" cy="14288"/>
            </a:xfrm>
            <a:custGeom>
              <a:rect b="b" l="l" r="r" t="t"/>
              <a:pathLst>
                <a:path extrusionOk="0" h="14" w="18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4191000" y="4681538"/>
              <a:ext cx="53975" cy="19050"/>
            </a:xfrm>
            <a:custGeom>
              <a:rect b="b" l="l" r="r" t="t"/>
              <a:pathLst>
                <a:path extrusionOk="0" h="19" w="53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4159250" y="4595813"/>
              <a:ext cx="38100" cy="65088"/>
            </a:xfrm>
            <a:custGeom>
              <a:rect b="b" l="l" r="r" t="t"/>
              <a:pathLst>
                <a:path extrusionOk="0" h="66" w="37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4281488" y="4719638"/>
              <a:ext cx="31750" cy="36513"/>
            </a:xfrm>
            <a:custGeom>
              <a:rect b="b" l="l" r="r" t="t"/>
              <a:pathLst>
                <a:path extrusionOk="0" h="36" w="32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4246563" y="4738688"/>
              <a:ext cx="26988" cy="31750"/>
            </a:xfrm>
            <a:custGeom>
              <a:rect b="b" l="l" r="r" t="t"/>
              <a:pathLst>
                <a:path extrusionOk="0" h="31" w="27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4021138" y="4803776"/>
              <a:ext cx="687388" cy="560388"/>
            </a:xfrm>
            <a:custGeom>
              <a:rect b="b" l="l" r="r" t="t"/>
              <a:pathLst>
                <a:path extrusionOk="0" h="560" w="688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4619625" y="5403851"/>
              <a:ext cx="76200" cy="77788"/>
            </a:xfrm>
            <a:custGeom>
              <a:rect b="b" l="l" r="r" t="t"/>
              <a:pathLst>
                <a:path extrusionOk="0" h="77" w="76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4094163" y="4102101"/>
              <a:ext cx="49213" cy="57150"/>
            </a:xfrm>
            <a:custGeom>
              <a:rect b="b" l="l" r="r" t="t"/>
              <a:pathLst>
                <a:path extrusionOk="0" h="57" w="49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4108450" y="3983038"/>
              <a:ext cx="149225" cy="142875"/>
            </a:xfrm>
            <a:custGeom>
              <a:rect b="b" l="l" r="r" t="t"/>
              <a:pathLst>
                <a:path extrusionOk="0" h="144" w="149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4197350" y="3900488"/>
              <a:ext cx="87313" cy="74613"/>
            </a:xfrm>
            <a:custGeom>
              <a:rect b="b" l="l" r="r" t="t"/>
              <a:pathLst>
                <a:path extrusionOk="0" h="74" w="87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4183063" y="3716338"/>
              <a:ext cx="63500" cy="174625"/>
            </a:xfrm>
            <a:custGeom>
              <a:rect b="b" l="l" r="r" t="t"/>
              <a:pathLst>
                <a:path extrusionOk="0" h="174" w="63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4319588" y="3883026"/>
              <a:ext cx="22225" cy="19050"/>
            </a:xfrm>
            <a:custGeom>
              <a:rect b="b" l="l" r="r" t="t"/>
              <a:pathLst>
                <a:path extrusionOk="0" h="19" w="22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4291013" y="3892551"/>
              <a:ext cx="28575" cy="26988"/>
            </a:xfrm>
            <a:custGeom>
              <a:rect b="b" l="l" r="r" t="t"/>
              <a:pathLst>
                <a:path extrusionOk="0" h="28" w="28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4132263" y="4097338"/>
              <a:ext cx="34925" cy="39688"/>
            </a:xfrm>
            <a:custGeom>
              <a:rect b="b" l="l" r="r" t="t"/>
              <a:pathLst>
                <a:path extrusionOk="0" h="39" w="35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3986213" y="4237038"/>
              <a:ext cx="31750" cy="60325"/>
            </a:xfrm>
            <a:custGeom>
              <a:rect b="b" l="l" r="r" t="t"/>
              <a:pathLst>
                <a:path extrusionOk="0" h="60" w="31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3833813" y="4316413"/>
              <a:ext cx="34925" cy="44450"/>
            </a:xfrm>
            <a:custGeom>
              <a:rect b="b" l="l" r="r" t="t"/>
              <a:pathLst>
                <a:path extrusionOk="0" h="45" w="36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4513263" y="4676776"/>
              <a:ext cx="77788" cy="69850"/>
            </a:xfrm>
            <a:custGeom>
              <a:rect b="b" l="l" r="r" t="t"/>
              <a:pathLst>
                <a:path extrusionOk="0" h="69" w="77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2903538" y="4829176"/>
              <a:ext cx="106363" cy="254000"/>
            </a:xfrm>
            <a:custGeom>
              <a:rect b="b" l="l" r="r" t="t"/>
              <a:pathLst>
                <a:path extrusionOk="0" h="253" w="106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2903538" y="3051176"/>
              <a:ext cx="215900" cy="244475"/>
            </a:xfrm>
            <a:custGeom>
              <a:rect b="b" l="l" r="r" t="t"/>
              <a:pathLst>
                <a:path extrusionOk="0" h="245" w="215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4065588" y="4494213"/>
              <a:ext cx="74613" cy="63500"/>
            </a:xfrm>
            <a:custGeom>
              <a:rect b="b" l="l" r="r" t="t"/>
              <a:pathLst>
                <a:path extrusionOk="0" h="63" w="74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4000500" y="4348163"/>
              <a:ext cx="47625" cy="87313"/>
            </a:xfrm>
            <a:custGeom>
              <a:rect b="b" l="l" r="r" t="t"/>
              <a:pathLst>
                <a:path extrusionOk="0" h="88" w="47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048125" y="4421188"/>
              <a:ext cx="69850" cy="84138"/>
            </a:xfrm>
            <a:custGeom>
              <a:rect b="b" l="l" r="r" t="t"/>
              <a:pathLst>
                <a:path extrusionOk="0" h="83" w="7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019550" y="4427538"/>
              <a:ext cx="25400" cy="31750"/>
            </a:xfrm>
            <a:custGeom>
              <a:rect b="b" l="l" r="r" t="t"/>
              <a:pathLst>
                <a:path extrusionOk="0" h="32" w="26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3979863" y="4452938"/>
              <a:ext cx="39688" cy="55563"/>
            </a:xfrm>
            <a:custGeom>
              <a:rect b="b" l="l" r="r" t="t"/>
              <a:pathLst>
                <a:path extrusionOk="0" h="56" w="39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0" y="3252788"/>
              <a:ext cx="1682748" cy="2581274"/>
            </a:xfrm>
            <a:custGeom>
              <a:rect b="b" l="l" r="r" t="t"/>
              <a:pathLst>
                <a:path extrusionOk="0" h="2578" w="1681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1341438" y="2771776"/>
              <a:ext cx="746125" cy="828675"/>
            </a:xfrm>
            <a:custGeom>
              <a:rect b="b" l="l" r="r" t="t"/>
              <a:pathLst>
                <a:path extrusionOk="0" h="827" w="745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5035550" y="5357813"/>
              <a:ext cx="120650" cy="219075"/>
            </a:xfrm>
            <a:custGeom>
              <a:rect b="b" l="l" r="r" t="t"/>
              <a:pathLst>
                <a:path extrusionOk="0" h="219" w="12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13" name="Google Shape;413;p51"/>
          <p:cNvGrpSpPr/>
          <p:nvPr/>
        </p:nvGrpSpPr>
        <p:grpSpPr>
          <a:xfrm>
            <a:off x="-1237937" y="-622219"/>
            <a:ext cx="12160082" cy="6913351"/>
            <a:chOff x="-1237937" y="-622219"/>
            <a:chExt cx="12160082" cy="6913351"/>
          </a:xfrm>
        </p:grpSpPr>
        <p:grpSp>
          <p:nvGrpSpPr>
            <p:cNvPr id="414" name="Google Shape;414;p51"/>
            <p:cNvGrpSpPr/>
            <p:nvPr/>
          </p:nvGrpSpPr>
          <p:grpSpPr>
            <a:xfrm>
              <a:off x="-1237937" y="3258895"/>
              <a:ext cx="3038529" cy="3032237"/>
              <a:chOff x="-1237937" y="3258895"/>
              <a:chExt cx="3038529" cy="3032237"/>
            </a:xfrm>
          </p:grpSpPr>
          <p:sp>
            <p:nvSpPr>
              <p:cNvPr id="415" name="Google Shape;415;p51"/>
              <p:cNvSpPr/>
              <p:nvPr/>
            </p:nvSpPr>
            <p:spPr>
              <a:xfrm rot="2413558">
                <a:off x="139586" y="4839620"/>
                <a:ext cx="1479306" cy="1104439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1"/>
              <p:cNvSpPr/>
              <p:nvPr/>
            </p:nvSpPr>
            <p:spPr>
              <a:xfrm rot="2413556">
                <a:off x="408704" y="5020490"/>
                <a:ext cx="1011733" cy="783991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1"/>
              <p:cNvSpPr/>
              <p:nvPr/>
            </p:nvSpPr>
            <p:spPr>
              <a:xfrm rot="2413555">
                <a:off x="718160" y="5369558"/>
                <a:ext cx="453466" cy="366803"/>
              </a:xfrm>
              <a:custGeom>
                <a:rect b="b" l="l" r="r" t="t"/>
                <a:pathLst>
                  <a:path extrusionOk="0" h="288" w="357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1"/>
              <p:cNvSpPr/>
              <p:nvPr/>
            </p:nvSpPr>
            <p:spPr>
              <a:xfrm rot="2413554">
                <a:off x="-927127" y="3591934"/>
                <a:ext cx="1598216" cy="154782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1"/>
              <p:cNvSpPr/>
              <p:nvPr/>
            </p:nvSpPr>
            <p:spPr>
              <a:xfrm rot="2413552">
                <a:off x="-531658" y="4333139"/>
                <a:ext cx="395019" cy="437342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1"/>
              <p:cNvSpPr/>
              <p:nvPr/>
            </p:nvSpPr>
            <p:spPr>
              <a:xfrm rot="2413554">
                <a:off x="-718027" y="3752755"/>
                <a:ext cx="1076225" cy="1233425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51"/>
            <p:cNvGrpSpPr/>
            <p:nvPr/>
          </p:nvGrpSpPr>
          <p:grpSpPr>
            <a:xfrm>
              <a:off x="8034520" y="-622219"/>
              <a:ext cx="1798169" cy="1969860"/>
              <a:chOff x="8034520" y="-622219"/>
              <a:chExt cx="1798169" cy="1969860"/>
            </a:xfrm>
          </p:grpSpPr>
          <p:sp>
            <p:nvSpPr>
              <p:cNvPr id="422" name="Google Shape;422;p51"/>
              <p:cNvSpPr/>
              <p:nvPr/>
            </p:nvSpPr>
            <p:spPr>
              <a:xfrm rot="1097118">
                <a:off x="8555977" y="-181182"/>
                <a:ext cx="975455" cy="967393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1"/>
              <p:cNvSpPr/>
              <p:nvPr/>
            </p:nvSpPr>
            <p:spPr>
              <a:xfrm rot="1097124">
                <a:off x="8751956" y="215556"/>
                <a:ext cx="334557" cy="272079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1"/>
              <p:cNvSpPr/>
              <p:nvPr/>
            </p:nvSpPr>
            <p:spPr>
              <a:xfrm rot="1097121">
                <a:off x="8691305" y="-59353"/>
                <a:ext cx="679191" cy="67919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1"/>
              <p:cNvSpPr/>
              <p:nvPr/>
            </p:nvSpPr>
            <p:spPr>
              <a:xfrm rot="1097124">
                <a:off x="8255421" y="-450502"/>
                <a:ext cx="1356366" cy="1626425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51"/>
            <p:cNvGrpSpPr/>
            <p:nvPr/>
          </p:nvGrpSpPr>
          <p:grpSpPr>
            <a:xfrm>
              <a:off x="7742538" y="2898764"/>
              <a:ext cx="3179607" cy="3234795"/>
              <a:chOff x="7742538" y="2898764"/>
              <a:chExt cx="3179607" cy="3234795"/>
            </a:xfrm>
          </p:grpSpPr>
          <p:sp>
            <p:nvSpPr>
              <p:cNvPr id="427" name="Google Shape;427;p51"/>
              <p:cNvSpPr/>
              <p:nvPr/>
            </p:nvSpPr>
            <p:spPr>
              <a:xfrm rot="-5009678">
                <a:off x="8193913" y="3144011"/>
                <a:ext cx="1479372" cy="1104487"/>
              </a:xfrm>
              <a:custGeom>
                <a:rect b="b" l="l" r="r" t="t"/>
                <a:pathLst>
                  <a:path extrusionOk="0" h="869" w="1164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1"/>
              <p:cNvSpPr/>
              <p:nvPr/>
            </p:nvSpPr>
            <p:spPr>
              <a:xfrm rot="-5009680">
                <a:off x="8425269" y="3263393"/>
                <a:ext cx="1011777" cy="784025"/>
              </a:xfrm>
              <a:custGeom>
                <a:rect b="b" l="l" r="r" t="t"/>
                <a:pathLst>
                  <a:path extrusionOk="0" h="618" w="796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1"/>
              <p:cNvSpPr/>
              <p:nvPr/>
            </p:nvSpPr>
            <p:spPr>
              <a:xfrm rot="-5009682">
                <a:off x="9468138" y="4013818"/>
                <a:ext cx="975497" cy="967435"/>
              </a:xfrm>
              <a:custGeom>
                <a:rect b="b" l="l" r="r" t="t"/>
                <a:pathLst>
                  <a:path extrusionOk="0" h="762" w="768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1"/>
              <p:cNvSpPr/>
              <p:nvPr/>
            </p:nvSpPr>
            <p:spPr>
              <a:xfrm rot="-5009679">
                <a:off x="9862062" y="4473322"/>
                <a:ext cx="334571" cy="272092"/>
              </a:xfrm>
              <a:custGeom>
                <a:rect b="b" l="l" r="r" t="t"/>
                <a:pathLst>
                  <a:path extrusionOk="0" h="213" w="263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1"/>
              <p:cNvSpPr/>
              <p:nvPr/>
            </p:nvSpPr>
            <p:spPr>
              <a:xfrm rot="-5009678">
                <a:off x="7802900" y="4477928"/>
                <a:ext cx="1598286" cy="1547896"/>
              </a:xfrm>
              <a:custGeom>
                <a:rect b="b" l="l" r="r" t="t"/>
                <a:pathLst>
                  <a:path extrusionOk="0" h="1218" w="1258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1"/>
              <p:cNvSpPr/>
              <p:nvPr/>
            </p:nvSpPr>
            <p:spPr>
              <a:xfrm rot="-5009678">
                <a:off x="8673642" y="5101410"/>
                <a:ext cx="395037" cy="437361"/>
              </a:xfrm>
              <a:custGeom>
                <a:rect b="b" l="l" r="r" t="t"/>
                <a:pathLst>
                  <a:path extrusionOk="0" h="343" w="31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1"/>
              <p:cNvSpPr/>
              <p:nvPr/>
            </p:nvSpPr>
            <p:spPr>
              <a:xfrm rot="-5009682">
                <a:off x="8095727" y="4676293"/>
                <a:ext cx="1076271" cy="1233479"/>
              </a:xfrm>
              <a:custGeom>
                <a:rect b="b" l="l" r="r" t="t"/>
                <a:pathLst>
                  <a:path extrusionOk="0" h="970" w="847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1"/>
              <p:cNvSpPr/>
              <p:nvPr/>
            </p:nvSpPr>
            <p:spPr>
              <a:xfrm rot="-5009679">
                <a:off x="9597086" y="4175007"/>
                <a:ext cx="679221" cy="679220"/>
              </a:xfrm>
              <a:custGeom>
                <a:rect b="b" l="l" r="r" t="t"/>
                <a:pathLst>
                  <a:path extrusionOk="0" h="534" w="535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1"/>
              <p:cNvSpPr/>
              <p:nvPr/>
            </p:nvSpPr>
            <p:spPr>
              <a:xfrm rot="-5009680">
                <a:off x="9359081" y="3779783"/>
                <a:ext cx="1356427" cy="1626497"/>
              </a:xfrm>
              <a:custGeom>
                <a:rect b="b" l="l" r="r" t="t"/>
                <a:pathLst>
                  <a:path extrusionOk="0" h="1278" w="1068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6" name="Google Shape;436;p51"/>
          <p:cNvGrpSpPr/>
          <p:nvPr/>
        </p:nvGrpSpPr>
        <p:grpSpPr>
          <a:xfrm>
            <a:off x="-350954" y="4082100"/>
            <a:ext cx="9304317" cy="1566260"/>
            <a:chOff x="-350954" y="4082100"/>
            <a:chExt cx="9304317" cy="1566260"/>
          </a:xfrm>
        </p:grpSpPr>
        <p:pic>
          <p:nvPicPr>
            <p:cNvPr id="437" name="Google Shape;437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7102441">
              <a:off x="8255154" y="4849787"/>
              <a:ext cx="605145" cy="57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076603">
              <a:off x="423200" y="4786643"/>
              <a:ext cx="771294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50954" y="4082100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b="1" i="0" sz="22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b="1" i="0" sz="3000" u="none" cap="none" strike="noStrik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Air_pollu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30.jpg"/><Relationship Id="rId13" Type="http://schemas.openxmlformats.org/officeDocument/2006/relationships/image" Target="../media/image55.png"/><Relationship Id="rId12" Type="http://schemas.openxmlformats.org/officeDocument/2006/relationships/image" Target="../media/image33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27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7" Type="http://schemas.openxmlformats.org/officeDocument/2006/relationships/image" Target="../media/image28.png"/><Relationship Id="rId8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"/>
          <p:cNvSpPr txBox="1"/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Analyzing Air Quality in EU Capitals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6" name="Google Shape;1016;p1"/>
          <p:cNvSpPr txBox="1"/>
          <p:nvPr>
            <p:ph idx="1" type="subTitle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Big Blue Academy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Data Engineering Bootcamp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June 2024</a:t>
            </a:r>
            <a:endParaRPr/>
          </a:p>
        </p:txBody>
      </p:sp>
      <p:sp>
        <p:nvSpPr>
          <p:cNvPr id="1017" name="Google Shape;1017;p1"/>
          <p:cNvSpPr/>
          <p:nvPr/>
        </p:nvSpPr>
        <p:spPr>
          <a:xfrm rot="569381">
            <a:off x="4271068" y="5136778"/>
            <a:ext cx="467544" cy="380234"/>
          </a:xfrm>
          <a:custGeom>
            <a:rect b="b" l="l" r="r" t="t"/>
            <a:pathLst>
              <a:path extrusionOk="0" h="213" w="263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200" y="3973500"/>
            <a:ext cx="2307725" cy="8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74064c0f52_4_23"/>
          <p:cNvSpPr txBox="1"/>
          <p:nvPr>
            <p:ph idx="2" type="title"/>
          </p:nvPr>
        </p:nvSpPr>
        <p:spPr>
          <a:xfrm>
            <a:off x="2918272" y="1179678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900"/>
              <a:t>Discord Notifications</a:t>
            </a:r>
            <a:endParaRPr sz="1600"/>
          </a:p>
        </p:txBody>
      </p:sp>
      <p:sp>
        <p:nvSpPr>
          <p:cNvPr id="1154" name="Google Shape;1154;g274064c0f52_4_23"/>
          <p:cNvSpPr/>
          <p:nvPr/>
        </p:nvSpPr>
        <p:spPr>
          <a:xfrm>
            <a:off x="4317251" y="451500"/>
            <a:ext cx="478942" cy="477549"/>
          </a:xfrm>
          <a:custGeom>
            <a:rect b="b" l="l" r="r" t="t"/>
            <a:pathLst>
              <a:path extrusionOk="0" h="144" w="145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g274064c0f52_4_23"/>
          <p:cNvGrpSpPr/>
          <p:nvPr/>
        </p:nvGrpSpPr>
        <p:grpSpPr>
          <a:xfrm>
            <a:off x="6849515" y="-1087705"/>
            <a:ext cx="3856134" cy="3915578"/>
            <a:chOff x="6849515" y="-1087705"/>
            <a:chExt cx="3856134" cy="3915578"/>
          </a:xfrm>
        </p:grpSpPr>
        <p:sp>
          <p:nvSpPr>
            <p:cNvPr id="1156" name="Google Shape;1156;g274064c0f52_4_23"/>
            <p:cNvSpPr/>
            <p:nvPr/>
          </p:nvSpPr>
          <p:spPr>
            <a:xfrm rot="-3664218">
              <a:off x="7309891" y="-521680"/>
              <a:ext cx="2935383" cy="2783527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274064c0f52_4_23"/>
            <p:cNvSpPr/>
            <p:nvPr/>
          </p:nvSpPr>
          <p:spPr>
            <a:xfrm rot="-3664212">
              <a:off x="7384698" y="-339178"/>
              <a:ext cx="2679809" cy="2414979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274064c0f52_4_23"/>
            <p:cNvSpPr/>
            <p:nvPr/>
          </p:nvSpPr>
          <p:spPr>
            <a:xfrm rot="-3664210">
              <a:off x="7763104" y="1466790"/>
              <a:ext cx="429660" cy="218534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9" name="Google Shape;1159;g274064c0f52_4_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403452">
              <a:off x="7618990" y="390955"/>
              <a:ext cx="676516" cy="808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Google Shape;1160;g274064c0f52_4_23"/>
          <p:cNvGrpSpPr/>
          <p:nvPr/>
        </p:nvGrpSpPr>
        <p:grpSpPr>
          <a:xfrm>
            <a:off x="629121" y="-319532"/>
            <a:ext cx="1634795" cy="1902066"/>
            <a:chOff x="476871" y="-402032"/>
            <a:chExt cx="1634795" cy="1902066"/>
          </a:xfrm>
        </p:grpSpPr>
        <p:sp>
          <p:nvSpPr>
            <p:cNvPr id="1161" name="Google Shape;1161;g274064c0f52_4_23"/>
            <p:cNvSpPr/>
            <p:nvPr/>
          </p:nvSpPr>
          <p:spPr>
            <a:xfrm rot="3886033">
              <a:off x="490183" y="24320"/>
              <a:ext cx="1608171" cy="1049364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2" name="Google Shape;1162;g274064c0f52_4_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7384352">
              <a:off x="665801" y="98930"/>
              <a:ext cx="1249943" cy="8088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3" name="Google Shape;1163;g274064c0f52_4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996" y="1909676"/>
            <a:ext cx="3685151" cy="21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274064c0f52_4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7042" y="3618041"/>
            <a:ext cx="1057584" cy="109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74064c0f52_0_18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/>
              <a:t>Metabase Dashboard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Capitals exceeding EU standards for PM2.5</a:t>
            </a:r>
            <a:endParaRPr/>
          </a:p>
        </p:txBody>
      </p:sp>
      <p:pic>
        <p:nvPicPr>
          <p:cNvPr id="1170" name="Google Shape;1170;g274064c0f5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25" y="1643725"/>
            <a:ext cx="4286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274064c0f52_0_18"/>
          <p:cNvSpPr txBox="1"/>
          <p:nvPr>
            <p:ph type="title"/>
          </p:nvPr>
        </p:nvSpPr>
        <p:spPr>
          <a:xfrm>
            <a:off x="5492850" y="2138675"/>
            <a:ext cx="3489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Easy monitoring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Focused action on policies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74064c0f52_0_23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Metabase Dashboard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classification based on different pollutants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g274064c0f5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25" y="1535700"/>
            <a:ext cx="3566925" cy="3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g274064c0f5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45" y="1767826"/>
            <a:ext cx="1096154" cy="1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74064c0f52_0_28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Metabase Dashboard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Aqi, temperature and humidity trends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4" name="Google Shape;1184;g274064c0f5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13" y="1300575"/>
            <a:ext cx="4991175" cy="36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74064c0f52_0_35"/>
          <p:cNvSpPr txBox="1"/>
          <p:nvPr>
            <p:ph type="title"/>
          </p:nvPr>
        </p:nvSpPr>
        <p:spPr>
          <a:xfrm>
            <a:off x="713251" y="2245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Metabase Dashboard 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air quality with life expectancy, gdp and temperature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g274064c0f5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1271200"/>
            <a:ext cx="3511575" cy="16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274064c0f5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975" y="1271275"/>
            <a:ext cx="3421984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g274064c0f52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65" y="3103200"/>
            <a:ext cx="3511585" cy="17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274064c0f52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975" y="3103200"/>
            <a:ext cx="4548324" cy="17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74064c0f52_5_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04 </a:t>
            </a:r>
            <a:r>
              <a:rPr lang="en"/>
              <a:t>Summary  </a:t>
            </a:r>
            <a:endParaRPr/>
          </a:p>
        </p:txBody>
      </p:sp>
      <p:sp>
        <p:nvSpPr>
          <p:cNvPr id="1199" name="Google Shape;1199;g274064c0f52_5_4"/>
          <p:cNvSpPr txBox="1"/>
          <p:nvPr>
            <p:ph idx="1" type="subTitle"/>
          </p:nvPr>
        </p:nvSpPr>
        <p:spPr>
          <a:xfrm>
            <a:off x="723900" y="911525"/>
            <a:ext cx="77175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EU can readily identify capital cities not complying with Air Quality standards.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 A potential correlation between GDP per capita and Air Quality exists, but further data is needed to confirm this relationship.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Further data needed to correlate temperature and air quality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Key pollutants found: PM2.5, PM10 and O3</a:t>
            </a:r>
            <a:endParaRPr/>
          </a:p>
        </p:txBody>
      </p:sp>
      <p:grpSp>
        <p:nvGrpSpPr>
          <p:cNvPr id="1200" name="Google Shape;1200;g274064c0f52_5_4"/>
          <p:cNvGrpSpPr/>
          <p:nvPr/>
        </p:nvGrpSpPr>
        <p:grpSpPr>
          <a:xfrm>
            <a:off x="3602367" y="2742229"/>
            <a:ext cx="1340532" cy="1535886"/>
            <a:chOff x="3602367" y="2666029"/>
            <a:chExt cx="1340532" cy="1535886"/>
          </a:xfrm>
        </p:grpSpPr>
        <p:sp>
          <p:nvSpPr>
            <p:cNvPr id="1201" name="Google Shape;1201;g274064c0f52_5_4"/>
            <p:cNvSpPr/>
            <p:nvPr/>
          </p:nvSpPr>
          <p:spPr>
            <a:xfrm>
              <a:off x="3649254" y="2666029"/>
              <a:ext cx="1293645" cy="1535886"/>
            </a:xfrm>
            <a:custGeom>
              <a:rect b="b" l="l" r="r" t="t"/>
              <a:pathLst>
                <a:path extrusionOk="0" h="1641" w="1382">
                  <a:moveTo>
                    <a:pt x="867" y="1640"/>
                  </a:moveTo>
                  <a:cubicBezTo>
                    <a:pt x="644" y="1640"/>
                    <a:pt x="323" y="1609"/>
                    <a:pt x="265" y="1554"/>
                  </a:cubicBezTo>
                  <a:cubicBezTo>
                    <a:pt x="195" y="1487"/>
                    <a:pt x="243" y="1235"/>
                    <a:pt x="264" y="1127"/>
                  </a:cubicBezTo>
                  <a:cubicBezTo>
                    <a:pt x="266" y="1117"/>
                    <a:pt x="267" y="1108"/>
                    <a:pt x="269" y="1100"/>
                  </a:cubicBezTo>
                  <a:cubicBezTo>
                    <a:pt x="282" y="1025"/>
                    <a:pt x="213" y="977"/>
                    <a:pt x="163" y="941"/>
                  </a:cubicBezTo>
                  <a:cubicBezTo>
                    <a:pt x="155" y="936"/>
                    <a:pt x="148" y="931"/>
                    <a:pt x="142" y="926"/>
                  </a:cubicBezTo>
                  <a:cubicBezTo>
                    <a:pt x="125" y="914"/>
                    <a:pt x="103" y="904"/>
                    <a:pt x="82" y="895"/>
                  </a:cubicBezTo>
                  <a:cubicBezTo>
                    <a:pt x="40" y="875"/>
                    <a:pt x="0" y="857"/>
                    <a:pt x="9" y="824"/>
                  </a:cubicBezTo>
                  <a:cubicBezTo>
                    <a:pt x="14" y="803"/>
                    <a:pt x="22" y="789"/>
                    <a:pt x="30" y="774"/>
                  </a:cubicBezTo>
                  <a:cubicBezTo>
                    <a:pt x="40" y="755"/>
                    <a:pt x="50" y="736"/>
                    <a:pt x="57" y="700"/>
                  </a:cubicBezTo>
                  <a:cubicBezTo>
                    <a:pt x="70" y="628"/>
                    <a:pt x="207" y="605"/>
                    <a:pt x="319" y="599"/>
                  </a:cubicBezTo>
                  <a:cubicBezTo>
                    <a:pt x="432" y="592"/>
                    <a:pt x="486" y="519"/>
                    <a:pt x="529" y="461"/>
                  </a:cubicBezTo>
                  <a:cubicBezTo>
                    <a:pt x="536" y="452"/>
                    <a:pt x="543" y="443"/>
                    <a:pt x="549" y="435"/>
                  </a:cubicBezTo>
                  <a:cubicBezTo>
                    <a:pt x="563" y="418"/>
                    <a:pt x="587" y="394"/>
                    <a:pt x="615" y="367"/>
                  </a:cubicBezTo>
                  <a:cubicBezTo>
                    <a:pt x="679" y="304"/>
                    <a:pt x="766" y="217"/>
                    <a:pt x="789" y="144"/>
                  </a:cubicBezTo>
                  <a:cubicBezTo>
                    <a:pt x="821" y="40"/>
                    <a:pt x="1032" y="23"/>
                    <a:pt x="1042" y="23"/>
                  </a:cubicBezTo>
                  <a:cubicBezTo>
                    <a:pt x="1047" y="22"/>
                    <a:pt x="1170" y="0"/>
                    <a:pt x="1272" y="59"/>
                  </a:cubicBezTo>
                  <a:cubicBezTo>
                    <a:pt x="1333" y="94"/>
                    <a:pt x="1356" y="369"/>
                    <a:pt x="1365" y="530"/>
                  </a:cubicBezTo>
                  <a:cubicBezTo>
                    <a:pt x="1377" y="766"/>
                    <a:pt x="1372" y="1007"/>
                    <a:pt x="1361" y="1105"/>
                  </a:cubicBezTo>
                  <a:cubicBezTo>
                    <a:pt x="1348" y="1207"/>
                    <a:pt x="1309" y="1327"/>
                    <a:pt x="1255" y="1427"/>
                  </a:cubicBezTo>
                  <a:cubicBezTo>
                    <a:pt x="1195" y="1539"/>
                    <a:pt x="1126" y="1610"/>
                    <a:pt x="1059" y="1626"/>
                  </a:cubicBezTo>
                  <a:cubicBezTo>
                    <a:pt x="1022" y="1636"/>
                    <a:pt x="951" y="1640"/>
                    <a:pt x="867" y="1640"/>
                  </a:cubicBezTo>
                  <a:close/>
                  <a:moveTo>
                    <a:pt x="1103" y="22"/>
                  </a:moveTo>
                  <a:cubicBezTo>
                    <a:pt x="1068" y="22"/>
                    <a:pt x="1044" y="26"/>
                    <a:pt x="1043" y="26"/>
                  </a:cubicBezTo>
                  <a:cubicBezTo>
                    <a:pt x="1043" y="27"/>
                    <a:pt x="1043" y="27"/>
                    <a:pt x="1043" y="27"/>
                  </a:cubicBezTo>
                  <a:cubicBezTo>
                    <a:pt x="1041" y="27"/>
                    <a:pt x="824" y="44"/>
                    <a:pt x="793" y="145"/>
                  </a:cubicBezTo>
                  <a:cubicBezTo>
                    <a:pt x="770" y="219"/>
                    <a:pt x="682" y="306"/>
                    <a:pt x="617" y="370"/>
                  </a:cubicBezTo>
                  <a:cubicBezTo>
                    <a:pt x="590" y="397"/>
                    <a:pt x="566" y="420"/>
                    <a:pt x="552" y="438"/>
                  </a:cubicBezTo>
                  <a:cubicBezTo>
                    <a:pt x="546" y="446"/>
                    <a:pt x="539" y="455"/>
                    <a:pt x="532" y="464"/>
                  </a:cubicBezTo>
                  <a:cubicBezTo>
                    <a:pt x="488" y="523"/>
                    <a:pt x="434" y="596"/>
                    <a:pt x="319" y="603"/>
                  </a:cubicBezTo>
                  <a:cubicBezTo>
                    <a:pt x="162" y="612"/>
                    <a:pt x="71" y="647"/>
                    <a:pt x="61" y="701"/>
                  </a:cubicBezTo>
                  <a:cubicBezTo>
                    <a:pt x="54" y="737"/>
                    <a:pt x="43" y="757"/>
                    <a:pt x="33" y="776"/>
                  </a:cubicBezTo>
                  <a:cubicBezTo>
                    <a:pt x="25" y="790"/>
                    <a:pt x="18" y="804"/>
                    <a:pt x="13" y="825"/>
                  </a:cubicBezTo>
                  <a:cubicBezTo>
                    <a:pt x="5" y="855"/>
                    <a:pt x="43" y="872"/>
                    <a:pt x="84" y="891"/>
                  </a:cubicBezTo>
                  <a:cubicBezTo>
                    <a:pt x="105" y="901"/>
                    <a:pt x="127" y="911"/>
                    <a:pt x="144" y="923"/>
                  </a:cubicBezTo>
                  <a:cubicBezTo>
                    <a:pt x="150" y="928"/>
                    <a:pt x="158" y="933"/>
                    <a:pt x="165" y="938"/>
                  </a:cubicBezTo>
                  <a:cubicBezTo>
                    <a:pt x="217" y="974"/>
                    <a:pt x="287" y="1023"/>
                    <a:pt x="273" y="1101"/>
                  </a:cubicBezTo>
                  <a:cubicBezTo>
                    <a:pt x="271" y="1108"/>
                    <a:pt x="270" y="1117"/>
                    <a:pt x="268" y="1128"/>
                  </a:cubicBezTo>
                  <a:cubicBezTo>
                    <a:pt x="247" y="1235"/>
                    <a:pt x="199" y="1486"/>
                    <a:pt x="268" y="1551"/>
                  </a:cubicBezTo>
                  <a:cubicBezTo>
                    <a:pt x="301" y="1583"/>
                    <a:pt x="443" y="1612"/>
                    <a:pt x="637" y="1627"/>
                  </a:cubicBezTo>
                  <a:cubicBezTo>
                    <a:pt x="818" y="1641"/>
                    <a:pt x="991" y="1639"/>
                    <a:pt x="1058" y="1623"/>
                  </a:cubicBezTo>
                  <a:cubicBezTo>
                    <a:pt x="1195" y="1588"/>
                    <a:pt x="1331" y="1316"/>
                    <a:pt x="1357" y="1104"/>
                  </a:cubicBezTo>
                  <a:cubicBezTo>
                    <a:pt x="1382" y="897"/>
                    <a:pt x="1372" y="121"/>
                    <a:pt x="1270" y="62"/>
                  </a:cubicBezTo>
                  <a:cubicBezTo>
                    <a:pt x="1212" y="29"/>
                    <a:pt x="1149" y="22"/>
                    <a:pt x="1103" y="2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g274064c0f52_5_4"/>
            <p:cNvSpPr/>
            <p:nvPr/>
          </p:nvSpPr>
          <p:spPr>
            <a:xfrm>
              <a:off x="3873031" y="2877728"/>
              <a:ext cx="1002381" cy="1197734"/>
            </a:xfrm>
            <a:custGeom>
              <a:rect b="b" l="l" r="r" t="t"/>
              <a:pathLst>
                <a:path extrusionOk="0" h="1280" w="1071">
                  <a:moveTo>
                    <a:pt x="740" y="1263"/>
                  </a:moveTo>
                  <a:cubicBezTo>
                    <a:pt x="663" y="1263"/>
                    <a:pt x="572" y="1254"/>
                    <a:pt x="495" y="1247"/>
                  </a:cubicBezTo>
                  <a:cubicBezTo>
                    <a:pt x="464" y="1244"/>
                    <a:pt x="435" y="1241"/>
                    <a:pt x="411" y="1239"/>
                  </a:cubicBezTo>
                  <a:cubicBezTo>
                    <a:pt x="271" y="1228"/>
                    <a:pt x="147" y="1130"/>
                    <a:pt x="136" y="1071"/>
                  </a:cubicBezTo>
                  <a:cubicBezTo>
                    <a:pt x="125" y="1016"/>
                    <a:pt x="131" y="908"/>
                    <a:pt x="141" y="835"/>
                  </a:cubicBezTo>
                  <a:cubicBezTo>
                    <a:pt x="149" y="781"/>
                    <a:pt x="90" y="736"/>
                    <a:pt x="51" y="705"/>
                  </a:cubicBezTo>
                  <a:cubicBezTo>
                    <a:pt x="42" y="698"/>
                    <a:pt x="35" y="692"/>
                    <a:pt x="29" y="687"/>
                  </a:cubicBezTo>
                  <a:cubicBezTo>
                    <a:pt x="1" y="660"/>
                    <a:pt x="0" y="627"/>
                    <a:pt x="27" y="595"/>
                  </a:cubicBezTo>
                  <a:cubicBezTo>
                    <a:pt x="52" y="564"/>
                    <a:pt x="81" y="530"/>
                    <a:pt x="159" y="539"/>
                  </a:cubicBezTo>
                  <a:cubicBezTo>
                    <a:pt x="217" y="546"/>
                    <a:pt x="274" y="503"/>
                    <a:pt x="329" y="462"/>
                  </a:cubicBezTo>
                  <a:cubicBezTo>
                    <a:pt x="356" y="441"/>
                    <a:pt x="382" y="422"/>
                    <a:pt x="407" y="408"/>
                  </a:cubicBezTo>
                  <a:cubicBezTo>
                    <a:pt x="486" y="366"/>
                    <a:pt x="576" y="216"/>
                    <a:pt x="607" y="108"/>
                  </a:cubicBezTo>
                  <a:cubicBezTo>
                    <a:pt x="638" y="1"/>
                    <a:pt x="813" y="0"/>
                    <a:pt x="818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87" y="10"/>
                    <a:pt x="959" y="78"/>
                    <a:pt x="982" y="156"/>
                  </a:cubicBezTo>
                  <a:cubicBezTo>
                    <a:pt x="991" y="188"/>
                    <a:pt x="991" y="238"/>
                    <a:pt x="990" y="297"/>
                  </a:cubicBezTo>
                  <a:cubicBezTo>
                    <a:pt x="989" y="383"/>
                    <a:pt x="988" y="480"/>
                    <a:pt x="1019" y="548"/>
                  </a:cubicBezTo>
                  <a:cubicBezTo>
                    <a:pt x="1071" y="663"/>
                    <a:pt x="946" y="1145"/>
                    <a:pt x="909" y="1218"/>
                  </a:cubicBezTo>
                  <a:cubicBezTo>
                    <a:pt x="892" y="1253"/>
                    <a:pt x="824" y="1263"/>
                    <a:pt x="740" y="1263"/>
                  </a:cubicBezTo>
                  <a:close/>
                  <a:moveTo>
                    <a:pt x="134" y="542"/>
                  </a:moveTo>
                  <a:cubicBezTo>
                    <a:pt x="76" y="542"/>
                    <a:pt x="52" y="571"/>
                    <a:pt x="30" y="597"/>
                  </a:cubicBezTo>
                  <a:cubicBezTo>
                    <a:pt x="4" y="628"/>
                    <a:pt x="5" y="659"/>
                    <a:pt x="32" y="684"/>
                  </a:cubicBezTo>
                  <a:cubicBezTo>
                    <a:pt x="37" y="689"/>
                    <a:pt x="45" y="695"/>
                    <a:pt x="54" y="702"/>
                  </a:cubicBezTo>
                  <a:cubicBezTo>
                    <a:pt x="93" y="733"/>
                    <a:pt x="153" y="780"/>
                    <a:pt x="145" y="836"/>
                  </a:cubicBezTo>
                  <a:cubicBezTo>
                    <a:pt x="135" y="909"/>
                    <a:pt x="129" y="1015"/>
                    <a:pt x="140" y="1070"/>
                  </a:cubicBezTo>
                  <a:cubicBezTo>
                    <a:pt x="151" y="1128"/>
                    <a:pt x="273" y="1225"/>
                    <a:pt x="411" y="1235"/>
                  </a:cubicBezTo>
                  <a:cubicBezTo>
                    <a:pt x="435" y="1237"/>
                    <a:pt x="464" y="1240"/>
                    <a:pt x="496" y="1243"/>
                  </a:cubicBezTo>
                  <a:cubicBezTo>
                    <a:pt x="646" y="1258"/>
                    <a:pt x="874" y="1280"/>
                    <a:pt x="906" y="1216"/>
                  </a:cubicBezTo>
                  <a:cubicBezTo>
                    <a:pt x="942" y="1143"/>
                    <a:pt x="1067" y="663"/>
                    <a:pt x="1015" y="549"/>
                  </a:cubicBezTo>
                  <a:cubicBezTo>
                    <a:pt x="984" y="481"/>
                    <a:pt x="985" y="383"/>
                    <a:pt x="986" y="297"/>
                  </a:cubicBezTo>
                  <a:cubicBezTo>
                    <a:pt x="987" y="239"/>
                    <a:pt x="987" y="188"/>
                    <a:pt x="978" y="157"/>
                  </a:cubicBezTo>
                  <a:cubicBezTo>
                    <a:pt x="956" y="81"/>
                    <a:pt x="885" y="14"/>
                    <a:pt x="818" y="4"/>
                  </a:cubicBezTo>
                  <a:cubicBezTo>
                    <a:pt x="812" y="4"/>
                    <a:pt x="641" y="6"/>
                    <a:pt x="611" y="109"/>
                  </a:cubicBezTo>
                  <a:cubicBezTo>
                    <a:pt x="579" y="218"/>
                    <a:pt x="489" y="369"/>
                    <a:pt x="409" y="411"/>
                  </a:cubicBezTo>
                  <a:cubicBezTo>
                    <a:pt x="384" y="425"/>
                    <a:pt x="358" y="444"/>
                    <a:pt x="331" y="465"/>
                  </a:cubicBezTo>
                  <a:cubicBezTo>
                    <a:pt x="276" y="507"/>
                    <a:pt x="218" y="550"/>
                    <a:pt x="159" y="543"/>
                  </a:cubicBezTo>
                  <a:cubicBezTo>
                    <a:pt x="150" y="542"/>
                    <a:pt x="142" y="542"/>
                    <a:pt x="134" y="54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g274064c0f52_5_4"/>
            <p:cNvSpPr/>
            <p:nvPr/>
          </p:nvSpPr>
          <p:spPr>
            <a:xfrm>
              <a:off x="4191292" y="3049645"/>
              <a:ext cx="509361" cy="914995"/>
            </a:xfrm>
            <a:custGeom>
              <a:rect b="b" l="l" r="r" t="t"/>
              <a:pathLst>
                <a:path extrusionOk="0" h="977" w="544">
                  <a:moveTo>
                    <a:pt x="334" y="977"/>
                  </a:moveTo>
                  <a:cubicBezTo>
                    <a:pt x="251" y="977"/>
                    <a:pt x="141" y="925"/>
                    <a:pt x="126" y="859"/>
                  </a:cubicBezTo>
                  <a:cubicBezTo>
                    <a:pt x="117" y="822"/>
                    <a:pt x="94" y="799"/>
                    <a:pt x="71" y="778"/>
                  </a:cubicBezTo>
                  <a:cubicBezTo>
                    <a:pt x="54" y="761"/>
                    <a:pt x="37" y="745"/>
                    <a:pt x="30" y="723"/>
                  </a:cubicBezTo>
                  <a:cubicBezTo>
                    <a:pt x="15" y="680"/>
                    <a:pt x="0" y="584"/>
                    <a:pt x="46" y="533"/>
                  </a:cubicBezTo>
                  <a:cubicBezTo>
                    <a:pt x="73" y="504"/>
                    <a:pt x="129" y="463"/>
                    <a:pt x="178" y="428"/>
                  </a:cubicBezTo>
                  <a:cubicBezTo>
                    <a:pt x="209" y="405"/>
                    <a:pt x="239" y="383"/>
                    <a:pt x="254" y="369"/>
                  </a:cubicBezTo>
                  <a:cubicBezTo>
                    <a:pt x="295" y="333"/>
                    <a:pt x="322" y="184"/>
                    <a:pt x="326" y="110"/>
                  </a:cubicBezTo>
                  <a:cubicBezTo>
                    <a:pt x="328" y="71"/>
                    <a:pt x="347" y="36"/>
                    <a:pt x="378" y="17"/>
                  </a:cubicBezTo>
                  <a:cubicBezTo>
                    <a:pt x="404" y="2"/>
                    <a:pt x="434" y="0"/>
                    <a:pt x="461" y="13"/>
                  </a:cubicBezTo>
                  <a:cubicBezTo>
                    <a:pt x="522" y="41"/>
                    <a:pt x="526" y="243"/>
                    <a:pt x="514" y="319"/>
                  </a:cubicBezTo>
                  <a:cubicBezTo>
                    <a:pt x="508" y="356"/>
                    <a:pt x="516" y="430"/>
                    <a:pt x="525" y="509"/>
                  </a:cubicBezTo>
                  <a:cubicBezTo>
                    <a:pt x="534" y="592"/>
                    <a:pt x="544" y="677"/>
                    <a:pt x="538" y="727"/>
                  </a:cubicBezTo>
                  <a:cubicBezTo>
                    <a:pt x="532" y="774"/>
                    <a:pt x="505" y="835"/>
                    <a:pt x="467" y="886"/>
                  </a:cubicBezTo>
                  <a:cubicBezTo>
                    <a:pt x="427" y="942"/>
                    <a:pt x="382" y="975"/>
                    <a:pt x="344" y="977"/>
                  </a:cubicBezTo>
                  <a:cubicBezTo>
                    <a:pt x="341" y="977"/>
                    <a:pt x="338" y="977"/>
                    <a:pt x="334" y="977"/>
                  </a:cubicBezTo>
                  <a:close/>
                  <a:moveTo>
                    <a:pt x="424" y="9"/>
                  </a:moveTo>
                  <a:cubicBezTo>
                    <a:pt x="409" y="9"/>
                    <a:pt x="394" y="13"/>
                    <a:pt x="380" y="21"/>
                  </a:cubicBezTo>
                  <a:cubicBezTo>
                    <a:pt x="351" y="39"/>
                    <a:pt x="332" y="72"/>
                    <a:pt x="330" y="111"/>
                  </a:cubicBezTo>
                  <a:cubicBezTo>
                    <a:pt x="326" y="184"/>
                    <a:pt x="298" y="335"/>
                    <a:pt x="257" y="372"/>
                  </a:cubicBezTo>
                  <a:cubicBezTo>
                    <a:pt x="241" y="386"/>
                    <a:pt x="211" y="408"/>
                    <a:pt x="180" y="431"/>
                  </a:cubicBezTo>
                  <a:cubicBezTo>
                    <a:pt x="131" y="467"/>
                    <a:pt x="76" y="507"/>
                    <a:pt x="49" y="536"/>
                  </a:cubicBezTo>
                  <a:cubicBezTo>
                    <a:pt x="4" y="585"/>
                    <a:pt x="19" y="679"/>
                    <a:pt x="34" y="722"/>
                  </a:cubicBezTo>
                  <a:cubicBezTo>
                    <a:pt x="41" y="743"/>
                    <a:pt x="57" y="758"/>
                    <a:pt x="74" y="775"/>
                  </a:cubicBezTo>
                  <a:cubicBezTo>
                    <a:pt x="96" y="796"/>
                    <a:pt x="121" y="819"/>
                    <a:pt x="130" y="858"/>
                  </a:cubicBezTo>
                  <a:cubicBezTo>
                    <a:pt x="145" y="923"/>
                    <a:pt x="262" y="976"/>
                    <a:pt x="344" y="973"/>
                  </a:cubicBezTo>
                  <a:cubicBezTo>
                    <a:pt x="421" y="969"/>
                    <a:pt x="521" y="825"/>
                    <a:pt x="534" y="726"/>
                  </a:cubicBezTo>
                  <a:cubicBezTo>
                    <a:pt x="540" y="677"/>
                    <a:pt x="530" y="592"/>
                    <a:pt x="521" y="509"/>
                  </a:cubicBezTo>
                  <a:cubicBezTo>
                    <a:pt x="512" y="430"/>
                    <a:pt x="504" y="356"/>
                    <a:pt x="510" y="318"/>
                  </a:cubicBezTo>
                  <a:cubicBezTo>
                    <a:pt x="522" y="239"/>
                    <a:pt x="516" y="43"/>
                    <a:pt x="459" y="16"/>
                  </a:cubicBezTo>
                  <a:cubicBezTo>
                    <a:pt x="448" y="11"/>
                    <a:pt x="436" y="9"/>
                    <a:pt x="424" y="9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g274064c0f52_5_4"/>
            <p:cNvSpPr/>
            <p:nvPr/>
          </p:nvSpPr>
          <p:spPr>
            <a:xfrm>
              <a:off x="4304247" y="3535559"/>
              <a:ext cx="247221" cy="296237"/>
            </a:xfrm>
            <a:custGeom>
              <a:rect b="b" l="l" r="r" t="t"/>
              <a:pathLst>
                <a:path extrusionOk="0" h="316" w="264">
                  <a:moveTo>
                    <a:pt x="174" y="296"/>
                  </a:moveTo>
                  <a:cubicBezTo>
                    <a:pt x="135" y="296"/>
                    <a:pt x="87" y="254"/>
                    <a:pt x="57" y="225"/>
                  </a:cubicBezTo>
                  <a:cubicBezTo>
                    <a:pt x="33" y="201"/>
                    <a:pt x="27" y="169"/>
                    <a:pt x="21" y="136"/>
                  </a:cubicBezTo>
                  <a:cubicBezTo>
                    <a:pt x="18" y="124"/>
                    <a:pt x="16" y="112"/>
                    <a:pt x="13" y="100"/>
                  </a:cubicBezTo>
                  <a:cubicBezTo>
                    <a:pt x="0" y="55"/>
                    <a:pt x="109" y="11"/>
                    <a:pt x="114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46" y="0"/>
                    <a:pt x="177" y="6"/>
                    <a:pt x="205" y="24"/>
                  </a:cubicBezTo>
                  <a:cubicBezTo>
                    <a:pt x="238" y="48"/>
                    <a:pt x="258" y="88"/>
                    <a:pt x="261" y="115"/>
                  </a:cubicBezTo>
                  <a:cubicBezTo>
                    <a:pt x="264" y="160"/>
                    <a:pt x="246" y="247"/>
                    <a:pt x="204" y="285"/>
                  </a:cubicBezTo>
                  <a:cubicBezTo>
                    <a:pt x="195" y="293"/>
                    <a:pt x="185" y="296"/>
                    <a:pt x="174" y="296"/>
                  </a:cubicBezTo>
                  <a:close/>
                  <a:moveTo>
                    <a:pt x="115" y="13"/>
                  </a:moveTo>
                  <a:cubicBezTo>
                    <a:pt x="112" y="15"/>
                    <a:pt x="5" y="58"/>
                    <a:pt x="17" y="99"/>
                  </a:cubicBezTo>
                  <a:cubicBezTo>
                    <a:pt x="20" y="111"/>
                    <a:pt x="22" y="123"/>
                    <a:pt x="25" y="135"/>
                  </a:cubicBezTo>
                  <a:cubicBezTo>
                    <a:pt x="31" y="168"/>
                    <a:pt x="37" y="199"/>
                    <a:pt x="60" y="222"/>
                  </a:cubicBezTo>
                  <a:cubicBezTo>
                    <a:pt x="97" y="259"/>
                    <a:pt x="164" y="316"/>
                    <a:pt x="201" y="282"/>
                  </a:cubicBezTo>
                  <a:cubicBezTo>
                    <a:pt x="243" y="245"/>
                    <a:pt x="260" y="160"/>
                    <a:pt x="257" y="116"/>
                  </a:cubicBezTo>
                  <a:cubicBezTo>
                    <a:pt x="254" y="89"/>
                    <a:pt x="235" y="50"/>
                    <a:pt x="202" y="27"/>
                  </a:cubicBezTo>
                  <a:cubicBezTo>
                    <a:pt x="176" y="10"/>
                    <a:pt x="146" y="5"/>
                    <a:pt x="115" y="13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g274064c0f52_5_4"/>
            <p:cNvSpPr/>
            <p:nvPr/>
          </p:nvSpPr>
          <p:spPr>
            <a:xfrm>
              <a:off x="3718874" y="2942375"/>
              <a:ext cx="331759" cy="180441"/>
            </a:xfrm>
            <a:custGeom>
              <a:rect b="b" l="l" r="r" t="t"/>
              <a:pathLst>
                <a:path extrusionOk="0" h="193" w="355">
                  <a:moveTo>
                    <a:pt x="143" y="191"/>
                  </a:moveTo>
                  <a:cubicBezTo>
                    <a:pt x="100" y="191"/>
                    <a:pt x="55" y="186"/>
                    <a:pt x="32" y="179"/>
                  </a:cubicBezTo>
                  <a:cubicBezTo>
                    <a:pt x="20" y="176"/>
                    <a:pt x="12" y="170"/>
                    <a:pt x="8" y="160"/>
                  </a:cubicBezTo>
                  <a:cubicBezTo>
                    <a:pt x="0" y="140"/>
                    <a:pt x="11" y="108"/>
                    <a:pt x="43" y="56"/>
                  </a:cubicBezTo>
                  <a:cubicBezTo>
                    <a:pt x="66" y="20"/>
                    <a:pt x="123" y="16"/>
                    <a:pt x="161" y="14"/>
                  </a:cubicBezTo>
                  <a:cubicBezTo>
                    <a:pt x="172" y="13"/>
                    <a:pt x="180" y="13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cubicBezTo>
                    <a:pt x="248" y="2"/>
                    <a:pt x="326" y="0"/>
                    <a:pt x="350" y="45"/>
                  </a:cubicBezTo>
                  <a:cubicBezTo>
                    <a:pt x="355" y="52"/>
                    <a:pt x="355" y="61"/>
                    <a:pt x="352" y="71"/>
                  </a:cubicBezTo>
                  <a:cubicBezTo>
                    <a:pt x="337" y="115"/>
                    <a:pt x="253" y="167"/>
                    <a:pt x="226" y="179"/>
                  </a:cubicBezTo>
                  <a:cubicBezTo>
                    <a:pt x="207" y="188"/>
                    <a:pt x="176" y="191"/>
                    <a:pt x="143" y="191"/>
                  </a:cubicBezTo>
                  <a:close/>
                  <a:moveTo>
                    <a:pt x="188" y="16"/>
                  </a:moveTo>
                  <a:cubicBezTo>
                    <a:pt x="181" y="17"/>
                    <a:pt x="172" y="17"/>
                    <a:pt x="162" y="18"/>
                  </a:cubicBezTo>
                  <a:cubicBezTo>
                    <a:pt x="124" y="20"/>
                    <a:pt x="68" y="24"/>
                    <a:pt x="46" y="59"/>
                  </a:cubicBezTo>
                  <a:cubicBezTo>
                    <a:pt x="27" y="90"/>
                    <a:pt x="2" y="135"/>
                    <a:pt x="12" y="159"/>
                  </a:cubicBezTo>
                  <a:cubicBezTo>
                    <a:pt x="15" y="167"/>
                    <a:pt x="22" y="173"/>
                    <a:pt x="33" y="176"/>
                  </a:cubicBezTo>
                  <a:cubicBezTo>
                    <a:pt x="79" y="188"/>
                    <a:pt x="186" y="193"/>
                    <a:pt x="224" y="176"/>
                  </a:cubicBezTo>
                  <a:cubicBezTo>
                    <a:pt x="251" y="163"/>
                    <a:pt x="334" y="113"/>
                    <a:pt x="348" y="70"/>
                  </a:cubicBezTo>
                  <a:cubicBezTo>
                    <a:pt x="351" y="61"/>
                    <a:pt x="351" y="53"/>
                    <a:pt x="347" y="46"/>
                  </a:cubicBezTo>
                  <a:cubicBezTo>
                    <a:pt x="322" y="1"/>
                    <a:pt x="237" y="8"/>
                    <a:pt x="188" y="16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g274064c0f52_5_4"/>
            <p:cNvSpPr/>
            <p:nvPr/>
          </p:nvSpPr>
          <p:spPr>
            <a:xfrm>
              <a:off x="3602367" y="2877018"/>
              <a:ext cx="526410" cy="330337"/>
            </a:xfrm>
            <a:custGeom>
              <a:rect b="b" l="l" r="r" t="t"/>
              <a:pathLst>
                <a:path extrusionOk="0" h="353" w="562">
                  <a:moveTo>
                    <a:pt x="202" y="347"/>
                  </a:moveTo>
                  <a:cubicBezTo>
                    <a:pt x="130" y="347"/>
                    <a:pt x="44" y="325"/>
                    <a:pt x="14" y="300"/>
                  </a:cubicBezTo>
                  <a:cubicBezTo>
                    <a:pt x="6" y="294"/>
                    <a:pt x="2" y="287"/>
                    <a:pt x="1" y="281"/>
                  </a:cubicBezTo>
                  <a:cubicBezTo>
                    <a:pt x="0" y="256"/>
                    <a:pt x="20" y="207"/>
                    <a:pt x="39" y="161"/>
                  </a:cubicBezTo>
                  <a:cubicBezTo>
                    <a:pt x="48" y="137"/>
                    <a:pt x="57" y="115"/>
                    <a:pt x="63" y="98"/>
                  </a:cubicBezTo>
                  <a:cubicBezTo>
                    <a:pt x="81" y="42"/>
                    <a:pt x="134" y="0"/>
                    <a:pt x="183" y="3"/>
                  </a:cubicBezTo>
                  <a:cubicBezTo>
                    <a:pt x="199" y="4"/>
                    <a:pt x="219" y="5"/>
                    <a:pt x="240" y="6"/>
                  </a:cubicBezTo>
                  <a:cubicBezTo>
                    <a:pt x="281" y="9"/>
                    <a:pt x="329" y="12"/>
                    <a:pt x="354" y="12"/>
                  </a:cubicBezTo>
                  <a:cubicBezTo>
                    <a:pt x="382" y="12"/>
                    <a:pt x="538" y="28"/>
                    <a:pt x="551" y="96"/>
                  </a:cubicBezTo>
                  <a:cubicBezTo>
                    <a:pt x="562" y="156"/>
                    <a:pt x="511" y="197"/>
                    <a:pt x="466" y="234"/>
                  </a:cubicBezTo>
                  <a:cubicBezTo>
                    <a:pt x="462" y="238"/>
                    <a:pt x="457" y="241"/>
                    <a:pt x="453" y="245"/>
                  </a:cubicBezTo>
                  <a:cubicBezTo>
                    <a:pt x="417" y="275"/>
                    <a:pt x="342" y="328"/>
                    <a:pt x="245" y="344"/>
                  </a:cubicBezTo>
                  <a:cubicBezTo>
                    <a:pt x="232" y="346"/>
                    <a:pt x="217" y="347"/>
                    <a:pt x="202" y="347"/>
                  </a:cubicBezTo>
                  <a:close/>
                  <a:moveTo>
                    <a:pt x="179" y="7"/>
                  </a:moveTo>
                  <a:cubicBezTo>
                    <a:pt x="133" y="7"/>
                    <a:pt x="83" y="47"/>
                    <a:pt x="67" y="99"/>
                  </a:cubicBezTo>
                  <a:cubicBezTo>
                    <a:pt x="61" y="117"/>
                    <a:pt x="52" y="139"/>
                    <a:pt x="43" y="162"/>
                  </a:cubicBezTo>
                  <a:cubicBezTo>
                    <a:pt x="25" y="206"/>
                    <a:pt x="5" y="256"/>
                    <a:pt x="5" y="281"/>
                  </a:cubicBezTo>
                  <a:cubicBezTo>
                    <a:pt x="6" y="286"/>
                    <a:pt x="9" y="292"/>
                    <a:pt x="16" y="297"/>
                  </a:cubicBezTo>
                  <a:cubicBezTo>
                    <a:pt x="52" y="326"/>
                    <a:pt x="171" y="353"/>
                    <a:pt x="244" y="340"/>
                  </a:cubicBezTo>
                  <a:cubicBezTo>
                    <a:pt x="340" y="324"/>
                    <a:pt x="414" y="272"/>
                    <a:pt x="450" y="242"/>
                  </a:cubicBezTo>
                  <a:cubicBezTo>
                    <a:pt x="455" y="238"/>
                    <a:pt x="459" y="235"/>
                    <a:pt x="464" y="231"/>
                  </a:cubicBezTo>
                  <a:cubicBezTo>
                    <a:pt x="508" y="195"/>
                    <a:pt x="557" y="154"/>
                    <a:pt x="547" y="97"/>
                  </a:cubicBezTo>
                  <a:cubicBezTo>
                    <a:pt x="535" y="36"/>
                    <a:pt x="393" y="16"/>
                    <a:pt x="354" y="16"/>
                  </a:cubicBezTo>
                  <a:cubicBezTo>
                    <a:pt x="329" y="16"/>
                    <a:pt x="281" y="13"/>
                    <a:pt x="239" y="10"/>
                  </a:cubicBezTo>
                  <a:cubicBezTo>
                    <a:pt x="219" y="9"/>
                    <a:pt x="199" y="8"/>
                    <a:pt x="183" y="7"/>
                  </a:cubicBezTo>
                  <a:cubicBezTo>
                    <a:pt x="182" y="7"/>
                    <a:pt x="181" y="7"/>
                    <a:pt x="179" y="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g274064c0f52_5_4"/>
            <p:cNvSpPr/>
            <p:nvPr/>
          </p:nvSpPr>
          <p:spPr>
            <a:xfrm>
              <a:off x="3778548" y="2748435"/>
              <a:ext cx="1123860" cy="1384570"/>
            </a:xfrm>
            <a:custGeom>
              <a:rect b="b" l="l" r="r" t="t"/>
              <a:pathLst>
                <a:path extrusionOk="0" h="1479" w="1201">
                  <a:moveTo>
                    <a:pt x="773" y="1475"/>
                  </a:moveTo>
                  <a:cubicBezTo>
                    <a:pt x="744" y="1475"/>
                    <a:pt x="715" y="1474"/>
                    <a:pt x="689" y="1473"/>
                  </a:cubicBezTo>
                  <a:cubicBezTo>
                    <a:pt x="662" y="1472"/>
                    <a:pt x="636" y="1471"/>
                    <a:pt x="615" y="1472"/>
                  </a:cubicBezTo>
                  <a:cubicBezTo>
                    <a:pt x="507" y="1475"/>
                    <a:pt x="240" y="1423"/>
                    <a:pt x="193" y="1383"/>
                  </a:cubicBezTo>
                  <a:cubicBezTo>
                    <a:pt x="150" y="1348"/>
                    <a:pt x="173" y="1128"/>
                    <a:pt x="183" y="1023"/>
                  </a:cubicBezTo>
                  <a:cubicBezTo>
                    <a:pt x="185" y="1007"/>
                    <a:pt x="186" y="995"/>
                    <a:pt x="187" y="987"/>
                  </a:cubicBezTo>
                  <a:cubicBezTo>
                    <a:pt x="191" y="930"/>
                    <a:pt x="157" y="905"/>
                    <a:pt x="121" y="879"/>
                  </a:cubicBezTo>
                  <a:cubicBezTo>
                    <a:pt x="117" y="877"/>
                    <a:pt x="114" y="874"/>
                    <a:pt x="110" y="871"/>
                  </a:cubicBezTo>
                  <a:cubicBezTo>
                    <a:pt x="69" y="841"/>
                    <a:pt x="0" y="779"/>
                    <a:pt x="5" y="742"/>
                  </a:cubicBezTo>
                  <a:cubicBezTo>
                    <a:pt x="10" y="710"/>
                    <a:pt x="18" y="652"/>
                    <a:pt x="95" y="647"/>
                  </a:cubicBezTo>
                  <a:cubicBezTo>
                    <a:pt x="133" y="644"/>
                    <a:pt x="175" y="624"/>
                    <a:pt x="220" y="603"/>
                  </a:cubicBezTo>
                  <a:cubicBezTo>
                    <a:pt x="260" y="584"/>
                    <a:pt x="301" y="565"/>
                    <a:pt x="343" y="556"/>
                  </a:cubicBezTo>
                  <a:cubicBezTo>
                    <a:pt x="414" y="541"/>
                    <a:pt x="472" y="466"/>
                    <a:pt x="515" y="412"/>
                  </a:cubicBezTo>
                  <a:cubicBezTo>
                    <a:pt x="524" y="399"/>
                    <a:pt x="533" y="388"/>
                    <a:pt x="542" y="378"/>
                  </a:cubicBezTo>
                  <a:cubicBezTo>
                    <a:pt x="543" y="376"/>
                    <a:pt x="543" y="376"/>
                    <a:pt x="543" y="376"/>
                  </a:cubicBezTo>
                  <a:cubicBezTo>
                    <a:pt x="588" y="324"/>
                    <a:pt x="638" y="265"/>
                    <a:pt x="656" y="168"/>
                  </a:cubicBezTo>
                  <a:cubicBezTo>
                    <a:pt x="673" y="79"/>
                    <a:pt x="722" y="50"/>
                    <a:pt x="758" y="30"/>
                  </a:cubicBezTo>
                  <a:cubicBezTo>
                    <a:pt x="762" y="27"/>
                    <a:pt x="765" y="25"/>
                    <a:pt x="769" y="23"/>
                  </a:cubicBezTo>
                  <a:cubicBezTo>
                    <a:pt x="769" y="23"/>
                    <a:pt x="769" y="23"/>
                    <a:pt x="769" y="23"/>
                  </a:cubicBezTo>
                  <a:cubicBezTo>
                    <a:pt x="801" y="3"/>
                    <a:pt x="869" y="0"/>
                    <a:pt x="960" y="15"/>
                  </a:cubicBezTo>
                  <a:cubicBezTo>
                    <a:pt x="1040" y="27"/>
                    <a:pt x="1106" y="86"/>
                    <a:pt x="1143" y="176"/>
                  </a:cubicBezTo>
                  <a:cubicBezTo>
                    <a:pt x="1160" y="220"/>
                    <a:pt x="1159" y="306"/>
                    <a:pt x="1157" y="389"/>
                  </a:cubicBezTo>
                  <a:cubicBezTo>
                    <a:pt x="1155" y="468"/>
                    <a:pt x="1154" y="549"/>
                    <a:pt x="1169" y="589"/>
                  </a:cubicBezTo>
                  <a:cubicBezTo>
                    <a:pt x="1201" y="671"/>
                    <a:pt x="1189" y="957"/>
                    <a:pt x="1169" y="1062"/>
                  </a:cubicBezTo>
                  <a:cubicBezTo>
                    <a:pt x="1151" y="1164"/>
                    <a:pt x="1091" y="1296"/>
                    <a:pt x="1017" y="1399"/>
                  </a:cubicBezTo>
                  <a:cubicBezTo>
                    <a:pt x="971" y="1464"/>
                    <a:pt x="869" y="1475"/>
                    <a:pt x="773" y="1475"/>
                  </a:cubicBezTo>
                  <a:close/>
                  <a:moveTo>
                    <a:pt x="628" y="1468"/>
                  </a:moveTo>
                  <a:cubicBezTo>
                    <a:pt x="646" y="1468"/>
                    <a:pt x="667" y="1468"/>
                    <a:pt x="689" y="1469"/>
                  </a:cubicBezTo>
                  <a:cubicBezTo>
                    <a:pt x="801" y="1473"/>
                    <a:pt x="955" y="1479"/>
                    <a:pt x="1014" y="1397"/>
                  </a:cubicBezTo>
                  <a:cubicBezTo>
                    <a:pt x="1087" y="1294"/>
                    <a:pt x="1147" y="1163"/>
                    <a:pt x="1165" y="1062"/>
                  </a:cubicBezTo>
                  <a:cubicBezTo>
                    <a:pt x="1185" y="956"/>
                    <a:pt x="1197" y="672"/>
                    <a:pt x="1166" y="591"/>
                  </a:cubicBezTo>
                  <a:cubicBezTo>
                    <a:pt x="1150" y="550"/>
                    <a:pt x="1151" y="472"/>
                    <a:pt x="1153" y="389"/>
                  </a:cubicBezTo>
                  <a:cubicBezTo>
                    <a:pt x="1155" y="306"/>
                    <a:pt x="1156" y="220"/>
                    <a:pt x="1139" y="177"/>
                  </a:cubicBezTo>
                  <a:cubicBezTo>
                    <a:pt x="1103" y="89"/>
                    <a:pt x="1037" y="31"/>
                    <a:pt x="959" y="19"/>
                  </a:cubicBezTo>
                  <a:cubicBezTo>
                    <a:pt x="869" y="4"/>
                    <a:pt x="803" y="7"/>
                    <a:pt x="771" y="26"/>
                  </a:cubicBezTo>
                  <a:cubicBezTo>
                    <a:pt x="767" y="28"/>
                    <a:pt x="764" y="31"/>
                    <a:pt x="760" y="33"/>
                  </a:cubicBezTo>
                  <a:cubicBezTo>
                    <a:pt x="725" y="53"/>
                    <a:pt x="677" y="81"/>
                    <a:pt x="660" y="169"/>
                  </a:cubicBezTo>
                  <a:cubicBezTo>
                    <a:pt x="641" y="267"/>
                    <a:pt x="591" y="326"/>
                    <a:pt x="547" y="379"/>
                  </a:cubicBezTo>
                  <a:cubicBezTo>
                    <a:pt x="545" y="380"/>
                    <a:pt x="545" y="380"/>
                    <a:pt x="545" y="380"/>
                  </a:cubicBezTo>
                  <a:cubicBezTo>
                    <a:pt x="537" y="390"/>
                    <a:pt x="527" y="402"/>
                    <a:pt x="518" y="414"/>
                  </a:cubicBezTo>
                  <a:cubicBezTo>
                    <a:pt x="475" y="469"/>
                    <a:pt x="416" y="544"/>
                    <a:pt x="344" y="560"/>
                  </a:cubicBezTo>
                  <a:cubicBezTo>
                    <a:pt x="303" y="569"/>
                    <a:pt x="261" y="588"/>
                    <a:pt x="221" y="607"/>
                  </a:cubicBezTo>
                  <a:cubicBezTo>
                    <a:pt x="176" y="628"/>
                    <a:pt x="134" y="648"/>
                    <a:pt x="96" y="651"/>
                  </a:cubicBezTo>
                  <a:cubicBezTo>
                    <a:pt x="27" y="656"/>
                    <a:pt x="15" y="700"/>
                    <a:pt x="9" y="742"/>
                  </a:cubicBezTo>
                  <a:cubicBezTo>
                    <a:pt x="4" y="778"/>
                    <a:pt x="72" y="838"/>
                    <a:pt x="113" y="868"/>
                  </a:cubicBezTo>
                  <a:cubicBezTo>
                    <a:pt x="116" y="871"/>
                    <a:pt x="120" y="873"/>
                    <a:pt x="123" y="876"/>
                  </a:cubicBezTo>
                  <a:cubicBezTo>
                    <a:pt x="160" y="903"/>
                    <a:pt x="196" y="928"/>
                    <a:pt x="191" y="987"/>
                  </a:cubicBezTo>
                  <a:cubicBezTo>
                    <a:pt x="190" y="996"/>
                    <a:pt x="189" y="1008"/>
                    <a:pt x="187" y="1023"/>
                  </a:cubicBezTo>
                  <a:cubicBezTo>
                    <a:pt x="177" y="1120"/>
                    <a:pt x="154" y="1346"/>
                    <a:pt x="195" y="1380"/>
                  </a:cubicBezTo>
                  <a:cubicBezTo>
                    <a:pt x="241" y="1419"/>
                    <a:pt x="510" y="1471"/>
                    <a:pt x="615" y="1468"/>
                  </a:cubicBezTo>
                  <a:cubicBezTo>
                    <a:pt x="619" y="1468"/>
                    <a:pt x="624" y="1468"/>
                    <a:pt x="628" y="1468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g274064c0f52_5_4"/>
            <p:cNvSpPr/>
            <p:nvPr/>
          </p:nvSpPr>
          <p:spPr>
            <a:xfrm>
              <a:off x="3826145" y="2990682"/>
              <a:ext cx="152737" cy="64647"/>
            </a:xfrm>
            <a:custGeom>
              <a:rect b="b" l="l" r="r" t="t"/>
              <a:pathLst>
                <a:path extrusionOk="0" h="69" w="163">
                  <a:moveTo>
                    <a:pt x="34" y="68"/>
                  </a:moveTo>
                  <a:cubicBezTo>
                    <a:pt x="27" y="68"/>
                    <a:pt x="21" y="67"/>
                    <a:pt x="16" y="65"/>
                  </a:cubicBezTo>
                  <a:cubicBezTo>
                    <a:pt x="10" y="62"/>
                    <a:pt x="6" y="57"/>
                    <a:pt x="5" y="51"/>
                  </a:cubicBezTo>
                  <a:cubicBezTo>
                    <a:pt x="0" y="28"/>
                    <a:pt x="22" y="23"/>
                    <a:pt x="41" y="19"/>
                  </a:cubicBezTo>
                  <a:cubicBezTo>
                    <a:pt x="44" y="18"/>
                    <a:pt x="47" y="18"/>
                    <a:pt x="49" y="17"/>
                  </a:cubicBezTo>
                  <a:cubicBezTo>
                    <a:pt x="67" y="12"/>
                    <a:pt x="145" y="0"/>
                    <a:pt x="160" y="9"/>
                  </a:cubicBezTo>
                  <a:cubicBezTo>
                    <a:pt x="163" y="11"/>
                    <a:pt x="163" y="13"/>
                    <a:pt x="163" y="14"/>
                  </a:cubicBezTo>
                  <a:cubicBezTo>
                    <a:pt x="163" y="21"/>
                    <a:pt x="148" y="28"/>
                    <a:pt x="121" y="39"/>
                  </a:cubicBezTo>
                  <a:cubicBezTo>
                    <a:pt x="111" y="43"/>
                    <a:pt x="100" y="48"/>
                    <a:pt x="91" y="53"/>
                  </a:cubicBezTo>
                  <a:cubicBezTo>
                    <a:pt x="74" y="61"/>
                    <a:pt x="52" y="68"/>
                    <a:pt x="34" y="68"/>
                  </a:cubicBezTo>
                  <a:close/>
                  <a:moveTo>
                    <a:pt x="139" y="10"/>
                  </a:moveTo>
                  <a:cubicBezTo>
                    <a:pt x="112" y="10"/>
                    <a:pt x="68" y="16"/>
                    <a:pt x="50" y="21"/>
                  </a:cubicBezTo>
                  <a:cubicBezTo>
                    <a:pt x="48" y="21"/>
                    <a:pt x="45" y="22"/>
                    <a:pt x="42" y="23"/>
                  </a:cubicBezTo>
                  <a:cubicBezTo>
                    <a:pt x="23" y="27"/>
                    <a:pt x="5" y="31"/>
                    <a:pt x="9" y="50"/>
                  </a:cubicBezTo>
                  <a:cubicBezTo>
                    <a:pt x="10" y="55"/>
                    <a:pt x="13" y="59"/>
                    <a:pt x="18" y="61"/>
                  </a:cubicBezTo>
                  <a:cubicBezTo>
                    <a:pt x="34" y="69"/>
                    <a:pt x="65" y="61"/>
                    <a:pt x="89" y="49"/>
                  </a:cubicBezTo>
                  <a:cubicBezTo>
                    <a:pt x="98" y="44"/>
                    <a:pt x="109" y="40"/>
                    <a:pt x="120" y="35"/>
                  </a:cubicBezTo>
                  <a:cubicBezTo>
                    <a:pt x="137" y="28"/>
                    <a:pt x="159" y="18"/>
                    <a:pt x="159" y="14"/>
                  </a:cubicBezTo>
                  <a:cubicBezTo>
                    <a:pt x="159" y="13"/>
                    <a:pt x="158" y="13"/>
                    <a:pt x="158" y="13"/>
                  </a:cubicBezTo>
                  <a:cubicBezTo>
                    <a:pt x="155" y="11"/>
                    <a:pt x="148" y="10"/>
                    <a:pt x="139" y="1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g274064c0f52_5_4"/>
          <p:cNvGrpSpPr/>
          <p:nvPr/>
        </p:nvGrpSpPr>
        <p:grpSpPr>
          <a:xfrm>
            <a:off x="5066059" y="2125931"/>
            <a:ext cx="2979068" cy="2554203"/>
            <a:chOff x="5065775" y="1516606"/>
            <a:chExt cx="3195396" cy="3087396"/>
          </a:xfrm>
        </p:grpSpPr>
        <p:sp>
          <p:nvSpPr>
            <p:cNvPr id="1210" name="Google Shape;1210;g274064c0f52_5_4"/>
            <p:cNvSpPr/>
            <p:nvPr/>
          </p:nvSpPr>
          <p:spPr>
            <a:xfrm>
              <a:off x="6100124" y="1856888"/>
              <a:ext cx="1317800" cy="770784"/>
            </a:xfrm>
            <a:custGeom>
              <a:rect b="b" l="l" r="r" t="t"/>
              <a:pathLst>
                <a:path extrusionOk="0" h="824" w="1408">
                  <a:moveTo>
                    <a:pt x="1102" y="809"/>
                  </a:moveTo>
                  <a:cubicBezTo>
                    <a:pt x="1057" y="809"/>
                    <a:pt x="1011" y="799"/>
                    <a:pt x="979" y="773"/>
                  </a:cubicBezTo>
                  <a:cubicBezTo>
                    <a:pt x="919" y="723"/>
                    <a:pt x="846" y="740"/>
                    <a:pt x="782" y="754"/>
                  </a:cubicBezTo>
                  <a:cubicBezTo>
                    <a:pt x="776" y="755"/>
                    <a:pt x="770" y="757"/>
                    <a:pt x="764" y="758"/>
                  </a:cubicBezTo>
                  <a:cubicBezTo>
                    <a:pt x="753" y="761"/>
                    <a:pt x="753" y="761"/>
                    <a:pt x="753" y="761"/>
                  </a:cubicBezTo>
                  <a:cubicBezTo>
                    <a:pt x="689" y="775"/>
                    <a:pt x="609" y="792"/>
                    <a:pt x="521" y="762"/>
                  </a:cubicBezTo>
                  <a:cubicBezTo>
                    <a:pt x="494" y="752"/>
                    <a:pt x="466" y="735"/>
                    <a:pt x="437" y="718"/>
                  </a:cubicBezTo>
                  <a:cubicBezTo>
                    <a:pt x="381" y="683"/>
                    <a:pt x="323" y="647"/>
                    <a:pt x="262" y="669"/>
                  </a:cubicBezTo>
                  <a:cubicBezTo>
                    <a:pt x="231" y="680"/>
                    <a:pt x="200" y="676"/>
                    <a:pt x="170" y="658"/>
                  </a:cubicBezTo>
                  <a:cubicBezTo>
                    <a:pt x="122" y="628"/>
                    <a:pt x="91" y="566"/>
                    <a:pt x="87" y="523"/>
                  </a:cubicBezTo>
                  <a:cubicBezTo>
                    <a:pt x="83" y="489"/>
                    <a:pt x="69" y="451"/>
                    <a:pt x="55" y="411"/>
                  </a:cubicBezTo>
                  <a:cubicBezTo>
                    <a:pt x="39" y="368"/>
                    <a:pt x="22" y="319"/>
                    <a:pt x="14" y="269"/>
                  </a:cubicBezTo>
                  <a:cubicBezTo>
                    <a:pt x="0" y="172"/>
                    <a:pt x="114" y="46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68" y="1"/>
                    <a:pt x="392" y="0"/>
                    <a:pt x="585" y="15"/>
                  </a:cubicBezTo>
                  <a:cubicBezTo>
                    <a:pt x="782" y="30"/>
                    <a:pt x="1021" y="66"/>
                    <a:pt x="1112" y="115"/>
                  </a:cubicBezTo>
                  <a:cubicBezTo>
                    <a:pt x="1164" y="143"/>
                    <a:pt x="1208" y="161"/>
                    <a:pt x="1243" y="176"/>
                  </a:cubicBezTo>
                  <a:cubicBezTo>
                    <a:pt x="1326" y="210"/>
                    <a:pt x="1371" y="229"/>
                    <a:pt x="1397" y="316"/>
                  </a:cubicBezTo>
                  <a:cubicBezTo>
                    <a:pt x="1408" y="353"/>
                    <a:pt x="1376" y="442"/>
                    <a:pt x="1348" y="520"/>
                  </a:cubicBezTo>
                  <a:cubicBezTo>
                    <a:pt x="1337" y="551"/>
                    <a:pt x="1326" y="580"/>
                    <a:pt x="1321" y="601"/>
                  </a:cubicBezTo>
                  <a:cubicBezTo>
                    <a:pt x="1318" y="611"/>
                    <a:pt x="1315" y="620"/>
                    <a:pt x="1313" y="629"/>
                  </a:cubicBezTo>
                  <a:cubicBezTo>
                    <a:pt x="1294" y="701"/>
                    <a:pt x="1281" y="748"/>
                    <a:pt x="1232" y="778"/>
                  </a:cubicBezTo>
                  <a:cubicBezTo>
                    <a:pt x="1202" y="796"/>
                    <a:pt x="1152" y="809"/>
                    <a:pt x="1102" y="809"/>
                  </a:cubicBezTo>
                  <a:close/>
                  <a:moveTo>
                    <a:pt x="880" y="736"/>
                  </a:moveTo>
                  <a:cubicBezTo>
                    <a:pt x="915" y="736"/>
                    <a:pt x="950" y="744"/>
                    <a:pt x="981" y="770"/>
                  </a:cubicBezTo>
                  <a:cubicBezTo>
                    <a:pt x="1047" y="824"/>
                    <a:pt x="1175" y="809"/>
                    <a:pt x="1230" y="775"/>
                  </a:cubicBezTo>
                  <a:cubicBezTo>
                    <a:pt x="1278" y="745"/>
                    <a:pt x="1290" y="699"/>
                    <a:pt x="1309" y="628"/>
                  </a:cubicBezTo>
                  <a:cubicBezTo>
                    <a:pt x="1311" y="619"/>
                    <a:pt x="1314" y="610"/>
                    <a:pt x="1317" y="600"/>
                  </a:cubicBezTo>
                  <a:cubicBezTo>
                    <a:pt x="1323" y="579"/>
                    <a:pt x="1333" y="550"/>
                    <a:pt x="1344" y="519"/>
                  </a:cubicBezTo>
                  <a:cubicBezTo>
                    <a:pt x="1370" y="445"/>
                    <a:pt x="1403" y="353"/>
                    <a:pt x="1393" y="317"/>
                  </a:cubicBezTo>
                  <a:cubicBezTo>
                    <a:pt x="1368" y="232"/>
                    <a:pt x="1323" y="213"/>
                    <a:pt x="1242" y="179"/>
                  </a:cubicBezTo>
                  <a:cubicBezTo>
                    <a:pt x="1206" y="165"/>
                    <a:pt x="1162" y="146"/>
                    <a:pt x="1110" y="118"/>
                  </a:cubicBezTo>
                  <a:cubicBezTo>
                    <a:pt x="1019" y="70"/>
                    <a:pt x="781" y="34"/>
                    <a:pt x="585" y="19"/>
                  </a:cubicBezTo>
                  <a:cubicBezTo>
                    <a:pt x="344" y="1"/>
                    <a:pt x="160" y="12"/>
                    <a:pt x="118" y="48"/>
                  </a:cubicBezTo>
                  <a:cubicBezTo>
                    <a:pt x="114" y="52"/>
                    <a:pt x="4" y="175"/>
                    <a:pt x="18" y="268"/>
                  </a:cubicBezTo>
                  <a:cubicBezTo>
                    <a:pt x="26" y="318"/>
                    <a:pt x="42" y="364"/>
                    <a:pt x="59" y="409"/>
                  </a:cubicBezTo>
                  <a:cubicBezTo>
                    <a:pt x="73" y="450"/>
                    <a:pt x="87" y="488"/>
                    <a:pt x="91" y="522"/>
                  </a:cubicBezTo>
                  <a:cubicBezTo>
                    <a:pt x="95" y="564"/>
                    <a:pt x="125" y="625"/>
                    <a:pt x="172" y="654"/>
                  </a:cubicBezTo>
                  <a:cubicBezTo>
                    <a:pt x="201" y="672"/>
                    <a:pt x="231" y="675"/>
                    <a:pt x="261" y="665"/>
                  </a:cubicBezTo>
                  <a:cubicBezTo>
                    <a:pt x="323" y="642"/>
                    <a:pt x="382" y="679"/>
                    <a:pt x="439" y="714"/>
                  </a:cubicBezTo>
                  <a:cubicBezTo>
                    <a:pt x="468" y="732"/>
                    <a:pt x="495" y="749"/>
                    <a:pt x="523" y="758"/>
                  </a:cubicBezTo>
                  <a:cubicBezTo>
                    <a:pt x="610" y="788"/>
                    <a:pt x="689" y="771"/>
                    <a:pt x="752" y="757"/>
                  </a:cubicBezTo>
                  <a:cubicBezTo>
                    <a:pt x="763" y="754"/>
                    <a:pt x="763" y="754"/>
                    <a:pt x="763" y="754"/>
                  </a:cubicBezTo>
                  <a:cubicBezTo>
                    <a:pt x="769" y="753"/>
                    <a:pt x="775" y="752"/>
                    <a:pt x="781" y="750"/>
                  </a:cubicBezTo>
                  <a:cubicBezTo>
                    <a:pt x="812" y="743"/>
                    <a:pt x="846" y="736"/>
                    <a:pt x="880" y="736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g274064c0f52_5_4"/>
            <p:cNvSpPr/>
            <p:nvPr/>
          </p:nvSpPr>
          <p:spPr>
            <a:xfrm>
              <a:off x="5646176" y="1516606"/>
              <a:ext cx="2614995" cy="1501785"/>
            </a:xfrm>
            <a:custGeom>
              <a:rect b="b" l="l" r="r" t="t"/>
              <a:pathLst>
                <a:path extrusionOk="0" h="1604" w="2794">
                  <a:moveTo>
                    <a:pt x="1338" y="1603"/>
                  </a:moveTo>
                  <a:cubicBezTo>
                    <a:pt x="1300" y="1603"/>
                    <a:pt x="1263" y="1603"/>
                    <a:pt x="1233" y="1602"/>
                  </a:cubicBezTo>
                  <a:cubicBezTo>
                    <a:pt x="1210" y="1602"/>
                    <a:pt x="1191" y="1602"/>
                    <a:pt x="1176" y="1602"/>
                  </a:cubicBezTo>
                  <a:cubicBezTo>
                    <a:pt x="1068" y="1602"/>
                    <a:pt x="988" y="1546"/>
                    <a:pt x="894" y="1457"/>
                  </a:cubicBezTo>
                  <a:cubicBezTo>
                    <a:pt x="846" y="1411"/>
                    <a:pt x="729" y="1406"/>
                    <a:pt x="616" y="1402"/>
                  </a:cubicBezTo>
                  <a:cubicBezTo>
                    <a:pt x="524" y="1398"/>
                    <a:pt x="438" y="1394"/>
                    <a:pt x="395" y="1369"/>
                  </a:cubicBezTo>
                  <a:cubicBezTo>
                    <a:pt x="307" y="1318"/>
                    <a:pt x="286" y="1244"/>
                    <a:pt x="258" y="1150"/>
                  </a:cubicBezTo>
                  <a:cubicBezTo>
                    <a:pt x="256" y="1140"/>
                    <a:pt x="253" y="1130"/>
                    <a:pt x="250" y="1120"/>
                  </a:cubicBezTo>
                  <a:cubicBezTo>
                    <a:pt x="217" y="1010"/>
                    <a:pt x="172" y="937"/>
                    <a:pt x="82" y="817"/>
                  </a:cubicBezTo>
                  <a:cubicBezTo>
                    <a:pt x="0" y="705"/>
                    <a:pt x="39" y="618"/>
                    <a:pt x="85" y="518"/>
                  </a:cubicBezTo>
                  <a:cubicBezTo>
                    <a:pt x="90" y="505"/>
                    <a:pt x="96" y="492"/>
                    <a:pt x="102" y="479"/>
                  </a:cubicBezTo>
                  <a:cubicBezTo>
                    <a:pt x="158" y="349"/>
                    <a:pt x="302" y="121"/>
                    <a:pt x="447" y="62"/>
                  </a:cubicBezTo>
                  <a:cubicBezTo>
                    <a:pt x="517" y="33"/>
                    <a:pt x="685" y="11"/>
                    <a:pt x="866" y="6"/>
                  </a:cubicBezTo>
                  <a:cubicBezTo>
                    <a:pt x="1061" y="0"/>
                    <a:pt x="1215" y="15"/>
                    <a:pt x="1277" y="46"/>
                  </a:cubicBezTo>
                  <a:cubicBezTo>
                    <a:pt x="1378" y="96"/>
                    <a:pt x="1619" y="113"/>
                    <a:pt x="1794" y="126"/>
                  </a:cubicBezTo>
                  <a:cubicBezTo>
                    <a:pt x="1852" y="130"/>
                    <a:pt x="1903" y="134"/>
                    <a:pt x="1936" y="138"/>
                  </a:cubicBezTo>
                  <a:cubicBezTo>
                    <a:pt x="2068" y="154"/>
                    <a:pt x="2485" y="293"/>
                    <a:pt x="2565" y="410"/>
                  </a:cubicBezTo>
                  <a:cubicBezTo>
                    <a:pt x="2643" y="523"/>
                    <a:pt x="2777" y="733"/>
                    <a:pt x="2786" y="803"/>
                  </a:cubicBezTo>
                  <a:cubicBezTo>
                    <a:pt x="2794" y="872"/>
                    <a:pt x="2706" y="1081"/>
                    <a:pt x="2612" y="1117"/>
                  </a:cubicBezTo>
                  <a:cubicBezTo>
                    <a:pt x="2571" y="1134"/>
                    <a:pt x="2530" y="1162"/>
                    <a:pt x="2487" y="1192"/>
                  </a:cubicBezTo>
                  <a:cubicBezTo>
                    <a:pt x="2434" y="1229"/>
                    <a:pt x="2380" y="1267"/>
                    <a:pt x="2316" y="1289"/>
                  </a:cubicBezTo>
                  <a:cubicBezTo>
                    <a:pt x="2240" y="1316"/>
                    <a:pt x="2153" y="1306"/>
                    <a:pt x="2076" y="1297"/>
                  </a:cubicBezTo>
                  <a:cubicBezTo>
                    <a:pt x="2037" y="1292"/>
                    <a:pt x="1999" y="1288"/>
                    <a:pt x="1968" y="1290"/>
                  </a:cubicBezTo>
                  <a:cubicBezTo>
                    <a:pt x="1897" y="1293"/>
                    <a:pt x="1810" y="1406"/>
                    <a:pt x="1745" y="1489"/>
                  </a:cubicBezTo>
                  <a:cubicBezTo>
                    <a:pt x="1727" y="1513"/>
                    <a:pt x="1711" y="1534"/>
                    <a:pt x="1697" y="1549"/>
                  </a:cubicBezTo>
                  <a:cubicBezTo>
                    <a:pt x="1656" y="1596"/>
                    <a:pt x="1481" y="1603"/>
                    <a:pt x="1338" y="1603"/>
                  </a:cubicBezTo>
                  <a:close/>
                  <a:moveTo>
                    <a:pt x="946" y="8"/>
                  </a:moveTo>
                  <a:cubicBezTo>
                    <a:pt x="920" y="8"/>
                    <a:pt x="894" y="9"/>
                    <a:pt x="866" y="10"/>
                  </a:cubicBezTo>
                  <a:cubicBezTo>
                    <a:pt x="686" y="15"/>
                    <a:pt x="518" y="37"/>
                    <a:pt x="448" y="65"/>
                  </a:cubicBezTo>
                  <a:cubicBezTo>
                    <a:pt x="304" y="124"/>
                    <a:pt x="162" y="351"/>
                    <a:pt x="106" y="480"/>
                  </a:cubicBezTo>
                  <a:cubicBezTo>
                    <a:pt x="100" y="494"/>
                    <a:pt x="94" y="507"/>
                    <a:pt x="88" y="519"/>
                  </a:cubicBezTo>
                  <a:cubicBezTo>
                    <a:pt x="41" y="623"/>
                    <a:pt x="4" y="705"/>
                    <a:pt x="85" y="814"/>
                  </a:cubicBezTo>
                  <a:cubicBezTo>
                    <a:pt x="175" y="935"/>
                    <a:pt x="221" y="1008"/>
                    <a:pt x="254" y="1119"/>
                  </a:cubicBezTo>
                  <a:cubicBezTo>
                    <a:pt x="257" y="1129"/>
                    <a:pt x="259" y="1139"/>
                    <a:pt x="262" y="1149"/>
                  </a:cubicBezTo>
                  <a:cubicBezTo>
                    <a:pt x="289" y="1242"/>
                    <a:pt x="310" y="1315"/>
                    <a:pt x="397" y="1366"/>
                  </a:cubicBezTo>
                  <a:cubicBezTo>
                    <a:pt x="439" y="1391"/>
                    <a:pt x="525" y="1394"/>
                    <a:pt x="616" y="1398"/>
                  </a:cubicBezTo>
                  <a:cubicBezTo>
                    <a:pt x="730" y="1402"/>
                    <a:pt x="848" y="1407"/>
                    <a:pt x="897" y="1454"/>
                  </a:cubicBezTo>
                  <a:cubicBezTo>
                    <a:pt x="990" y="1543"/>
                    <a:pt x="1069" y="1598"/>
                    <a:pt x="1176" y="1598"/>
                  </a:cubicBezTo>
                  <a:cubicBezTo>
                    <a:pt x="1191" y="1598"/>
                    <a:pt x="1210" y="1598"/>
                    <a:pt x="1233" y="1598"/>
                  </a:cubicBezTo>
                  <a:cubicBezTo>
                    <a:pt x="1376" y="1600"/>
                    <a:pt x="1643" y="1604"/>
                    <a:pt x="1694" y="1546"/>
                  </a:cubicBezTo>
                  <a:cubicBezTo>
                    <a:pt x="1708" y="1531"/>
                    <a:pt x="1724" y="1510"/>
                    <a:pt x="1742" y="1486"/>
                  </a:cubicBezTo>
                  <a:cubicBezTo>
                    <a:pt x="1807" y="1403"/>
                    <a:pt x="1895" y="1289"/>
                    <a:pt x="1968" y="1286"/>
                  </a:cubicBezTo>
                  <a:cubicBezTo>
                    <a:pt x="1999" y="1284"/>
                    <a:pt x="2037" y="1288"/>
                    <a:pt x="2077" y="1293"/>
                  </a:cubicBezTo>
                  <a:cubicBezTo>
                    <a:pt x="2153" y="1302"/>
                    <a:pt x="2239" y="1312"/>
                    <a:pt x="2315" y="1286"/>
                  </a:cubicBezTo>
                  <a:cubicBezTo>
                    <a:pt x="2378" y="1264"/>
                    <a:pt x="2432" y="1226"/>
                    <a:pt x="2485" y="1189"/>
                  </a:cubicBezTo>
                  <a:cubicBezTo>
                    <a:pt x="2528" y="1159"/>
                    <a:pt x="2569" y="1130"/>
                    <a:pt x="2611" y="1114"/>
                  </a:cubicBezTo>
                  <a:cubicBezTo>
                    <a:pt x="2703" y="1078"/>
                    <a:pt x="2790" y="871"/>
                    <a:pt x="2782" y="804"/>
                  </a:cubicBezTo>
                  <a:cubicBezTo>
                    <a:pt x="2774" y="735"/>
                    <a:pt x="2634" y="518"/>
                    <a:pt x="2562" y="413"/>
                  </a:cubicBezTo>
                  <a:cubicBezTo>
                    <a:pt x="2482" y="296"/>
                    <a:pt x="2067" y="157"/>
                    <a:pt x="1935" y="142"/>
                  </a:cubicBezTo>
                  <a:cubicBezTo>
                    <a:pt x="1902" y="137"/>
                    <a:pt x="1852" y="134"/>
                    <a:pt x="1794" y="130"/>
                  </a:cubicBezTo>
                  <a:cubicBezTo>
                    <a:pt x="1618" y="117"/>
                    <a:pt x="1377" y="100"/>
                    <a:pt x="1275" y="49"/>
                  </a:cubicBezTo>
                  <a:cubicBezTo>
                    <a:pt x="1222" y="23"/>
                    <a:pt x="1102" y="8"/>
                    <a:pt x="946" y="8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g274064c0f52_5_4"/>
            <p:cNvSpPr/>
            <p:nvPr/>
          </p:nvSpPr>
          <p:spPr>
            <a:xfrm>
              <a:off x="5196489" y="1854046"/>
              <a:ext cx="1387419" cy="2715155"/>
            </a:xfrm>
            <a:custGeom>
              <a:rect b="b" l="l" r="r" t="t"/>
              <a:pathLst>
                <a:path extrusionOk="0" h="2901" w="1482">
                  <a:moveTo>
                    <a:pt x="1102" y="2867"/>
                  </a:moveTo>
                  <a:cubicBezTo>
                    <a:pt x="927" y="2867"/>
                    <a:pt x="566" y="2757"/>
                    <a:pt x="337" y="2688"/>
                  </a:cubicBezTo>
                  <a:cubicBezTo>
                    <a:pt x="267" y="2667"/>
                    <a:pt x="212" y="2650"/>
                    <a:pt x="179" y="2641"/>
                  </a:cubicBezTo>
                  <a:cubicBezTo>
                    <a:pt x="93" y="2619"/>
                    <a:pt x="50" y="2439"/>
                    <a:pt x="29" y="2292"/>
                  </a:cubicBezTo>
                  <a:cubicBezTo>
                    <a:pt x="2" y="2107"/>
                    <a:pt x="0" y="1918"/>
                    <a:pt x="6" y="1835"/>
                  </a:cubicBezTo>
                  <a:cubicBezTo>
                    <a:pt x="9" y="1786"/>
                    <a:pt x="23" y="1692"/>
                    <a:pt x="40" y="1574"/>
                  </a:cubicBezTo>
                  <a:cubicBezTo>
                    <a:pt x="88" y="1256"/>
                    <a:pt x="159" y="775"/>
                    <a:pt x="110" y="556"/>
                  </a:cubicBezTo>
                  <a:cubicBezTo>
                    <a:pt x="75" y="402"/>
                    <a:pt x="52" y="203"/>
                    <a:pt x="94" y="103"/>
                  </a:cubicBezTo>
                  <a:cubicBezTo>
                    <a:pt x="120" y="39"/>
                    <a:pt x="169" y="0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78" y="0"/>
                    <a:pt x="326" y="38"/>
                    <a:pt x="354" y="103"/>
                  </a:cubicBezTo>
                  <a:cubicBezTo>
                    <a:pt x="354" y="103"/>
                    <a:pt x="354" y="103"/>
                    <a:pt x="354" y="103"/>
                  </a:cubicBezTo>
                  <a:cubicBezTo>
                    <a:pt x="354" y="105"/>
                    <a:pt x="402" y="260"/>
                    <a:pt x="414" y="347"/>
                  </a:cubicBezTo>
                  <a:cubicBezTo>
                    <a:pt x="426" y="434"/>
                    <a:pt x="422" y="470"/>
                    <a:pt x="410" y="544"/>
                  </a:cubicBezTo>
                  <a:cubicBezTo>
                    <a:pt x="408" y="553"/>
                    <a:pt x="408" y="553"/>
                    <a:pt x="408" y="553"/>
                  </a:cubicBezTo>
                  <a:cubicBezTo>
                    <a:pt x="396" y="623"/>
                    <a:pt x="383" y="702"/>
                    <a:pt x="413" y="759"/>
                  </a:cubicBezTo>
                  <a:cubicBezTo>
                    <a:pt x="426" y="782"/>
                    <a:pt x="448" y="806"/>
                    <a:pt x="475" y="833"/>
                  </a:cubicBezTo>
                  <a:cubicBezTo>
                    <a:pt x="517" y="878"/>
                    <a:pt x="565" y="928"/>
                    <a:pt x="590" y="995"/>
                  </a:cubicBezTo>
                  <a:cubicBezTo>
                    <a:pt x="602" y="1027"/>
                    <a:pt x="611" y="1063"/>
                    <a:pt x="620" y="1097"/>
                  </a:cubicBezTo>
                  <a:cubicBezTo>
                    <a:pt x="642" y="1177"/>
                    <a:pt x="662" y="1252"/>
                    <a:pt x="709" y="1274"/>
                  </a:cubicBezTo>
                  <a:cubicBezTo>
                    <a:pt x="745" y="1291"/>
                    <a:pt x="792" y="1300"/>
                    <a:pt x="838" y="1309"/>
                  </a:cubicBezTo>
                  <a:cubicBezTo>
                    <a:pt x="875" y="1316"/>
                    <a:pt x="911" y="1323"/>
                    <a:pt x="937" y="1334"/>
                  </a:cubicBezTo>
                  <a:cubicBezTo>
                    <a:pt x="952" y="1340"/>
                    <a:pt x="963" y="1354"/>
                    <a:pt x="971" y="1375"/>
                  </a:cubicBezTo>
                  <a:cubicBezTo>
                    <a:pt x="988" y="1424"/>
                    <a:pt x="975" y="1499"/>
                    <a:pt x="953" y="1540"/>
                  </a:cubicBezTo>
                  <a:cubicBezTo>
                    <a:pt x="946" y="1555"/>
                    <a:pt x="934" y="1573"/>
                    <a:pt x="920" y="1594"/>
                  </a:cubicBezTo>
                  <a:cubicBezTo>
                    <a:pt x="880" y="1656"/>
                    <a:pt x="825" y="1741"/>
                    <a:pt x="834" y="1803"/>
                  </a:cubicBezTo>
                  <a:cubicBezTo>
                    <a:pt x="845" y="1884"/>
                    <a:pt x="946" y="2069"/>
                    <a:pt x="1021" y="2102"/>
                  </a:cubicBezTo>
                  <a:cubicBezTo>
                    <a:pt x="1039" y="2110"/>
                    <a:pt x="1063" y="2119"/>
                    <a:pt x="1089" y="2129"/>
                  </a:cubicBezTo>
                  <a:cubicBezTo>
                    <a:pt x="1169" y="2160"/>
                    <a:pt x="1268" y="2199"/>
                    <a:pt x="1313" y="2238"/>
                  </a:cubicBezTo>
                  <a:cubicBezTo>
                    <a:pt x="1390" y="2305"/>
                    <a:pt x="1438" y="2381"/>
                    <a:pt x="1458" y="2471"/>
                  </a:cubicBezTo>
                  <a:cubicBezTo>
                    <a:pt x="1482" y="2582"/>
                    <a:pt x="1322" y="2798"/>
                    <a:pt x="1172" y="2857"/>
                  </a:cubicBezTo>
                  <a:cubicBezTo>
                    <a:pt x="1155" y="2864"/>
                    <a:pt x="1131" y="2867"/>
                    <a:pt x="1102" y="2867"/>
                  </a:cubicBezTo>
                  <a:close/>
                  <a:moveTo>
                    <a:pt x="223" y="4"/>
                  </a:moveTo>
                  <a:cubicBezTo>
                    <a:pt x="223" y="4"/>
                    <a:pt x="223" y="4"/>
                    <a:pt x="223" y="4"/>
                  </a:cubicBezTo>
                  <a:cubicBezTo>
                    <a:pt x="170" y="4"/>
                    <a:pt x="123" y="42"/>
                    <a:pt x="98" y="104"/>
                  </a:cubicBezTo>
                  <a:cubicBezTo>
                    <a:pt x="57" y="203"/>
                    <a:pt x="79" y="402"/>
                    <a:pt x="114" y="555"/>
                  </a:cubicBezTo>
                  <a:cubicBezTo>
                    <a:pt x="163" y="775"/>
                    <a:pt x="92" y="1256"/>
                    <a:pt x="44" y="1575"/>
                  </a:cubicBezTo>
                  <a:cubicBezTo>
                    <a:pt x="27" y="1693"/>
                    <a:pt x="13" y="1786"/>
                    <a:pt x="10" y="1836"/>
                  </a:cubicBezTo>
                  <a:cubicBezTo>
                    <a:pt x="4" y="1918"/>
                    <a:pt x="6" y="2107"/>
                    <a:pt x="33" y="2291"/>
                  </a:cubicBezTo>
                  <a:cubicBezTo>
                    <a:pt x="54" y="2437"/>
                    <a:pt x="97" y="2616"/>
                    <a:pt x="180" y="2638"/>
                  </a:cubicBezTo>
                  <a:cubicBezTo>
                    <a:pt x="213" y="2646"/>
                    <a:pt x="268" y="2663"/>
                    <a:pt x="338" y="2684"/>
                  </a:cubicBezTo>
                  <a:cubicBezTo>
                    <a:pt x="605" y="2765"/>
                    <a:pt x="1051" y="2901"/>
                    <a:pt x="1171" y="2854"/>
                  </a:cubicBezTo>
                  <a:cubicBezTo>
                    <a:pt x="1319" y="2795"/>
                    <a:pt x="1478" y="2581"/>
                    <a:pt x="1454" y="2472"/>
                  </a:cubicBezTo>
                  <a:cubicBezTo>
                    <a:pt x="1434" y="2383"/>
                    <a:pt x="1387" y="2308"/>
                    <a:pt x="1310" y="2241"/>
                  </a:cubicBezTo>
                  <a:cubicBezTo>
                    <a:pt x="1266" y="2202"/>
                    <a:pt x="1167" y="2164"/>
                    <a:pt x="1087" y="2133"/>
                  </a:cubicBezTo>
                  <a:cubicBezTo>
                    <a:pt x="1062" y="2123"/>
                    <a:pt x="1037" y="2113"/>
                    <a:pt x="1019" y="2105"/>
                  </a:cubicBezTo>
                  <a:cubicBezTo>
                    <a:pt x="943" y="2073"/>
                    <a:pt x="841" y="1886"/>
                    <a:pt x="830" y="1804"/>
                  </a:cubicBezTo>
                  <a:cubicBezTo>
                    <a:pt x="821" y="1740"/>
                    <a:pt x="876" y="1654"/>
                    <a:pt x="917" y="1592"/>
                  </a:cubicBezTo>
                  <a:cubicBezTo>
                    <a:pt x="930" y="1571"/>
                    <a:pt x="942" y="1553"/>
                    <a:pt x="950" y="1539"/>
                  </a:cubicBezTo>
                  <a:cubicBezTo>
                    <a:pt x="971" y="1498"/>
                    <a:pt x="984" y="1425"/>
                    <a:pt x="967" y="1376"/>
                  </a:cubicBezTo>
                  <a:cubicBezTo>
                    <a:pt x="960" y="1356"/>
                    <a:pt x="949" y="1344"/>
                    <a:pt x="935" y="1337"/>
                  </a:cubicBezTo>
                  <a:cubicBezTo>
                    <a:pt x="910" y="1327"/>
                    <a:pt x="874" y="1320"/>
                    <a:pt x="837" y="1313"/>
                  </a:cubicBezTo>
                  <a:cubicBezTo>
                    <a:pt x="791" y="1304"/>
                    <a:pt x="744" y="1295"/>
                    <a:pt x="707" y="1277"/>
                  </a:cubicBezTo>
                  <a:cubicBezTo>
                    <a:pt x="658" y="1255"/>
                    <a:pt x="638" y="1179"/>
                    <a:pt x="617" y="1098"/>
                  </a:cubicBezTo>
                  <a:cubicBezTo>
                    <a:pt x="607" y="1064"/>
                    <a:pt x="598" y="1029"/>
                    <a:pt x="586" y="996"/>
                  </a:cubicBezTo>
                  <a:cubicBezTo>
                    <a:pt x="561" y="930"/>
                    <a:pt x="514" y="880"/>
                    <a:pt x="472" y="836"/>
                  </a:cubicBezTo>
                  <a:cubicBezTo>
                    <a:pt x="445" y="808"/>
                    <a:pt x="422" y="784"/>
                    <a:pt x="410" y="760"/>
                  </a:cubicBezTo>
                  <a:cubicBezTo>
                    <a:pt x="379" y="702"/>
                    <a:pt x="392" y="623"/>
                    <a:pt x="404" y="55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18" y="470"/>
                    <a:pt x="421" y="434"/>
                    <a:pt x="410" y="348"/>
                  </a:cubicBezTo>
                  <a:cubicBezTo>
                    <a:pt x="398" y="262"/>
                    <a:pt x="351" y="109"/>
                    <a:pt x="350" y="104"/>
                  </a:cubicBezTo>
                  <a:cubicBezTo>
                    <a:pt x="323" y="42"/>
                    <a:pt x="276" y="4"/>
                    <a:pt x="223" y="4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g274064c0f52_5_4"/>
            <p:cNvSpPr/>
            <p:nvPr/>
          </p:nvSpPr>
          <p:spPr>
            <a:xfrm>
              <a:off x="6269200" y="3164025"/>
              <a:ext cx="1121729" cy="936307"/>
            </a:xfrm>
            <a:custGeom>
              <a:rect b="b" l="l" r="r" t="t"/>
              <a:pathLst>
                <a:path extrusionOk="0" h="1000" w="1198">
                  <a:moveTo>
                    <a:pt x="495" y="994"/>
                  </a:moveTo>
                  <a:cubicBezTo>
                    <a:pt x="471" y="994"/>
                    <a:pt x="451" y="989"/>
                    <a:pt x="435" y="984"/>
                  </a:cubicBezTo>
                  <a:cubicBezTo>
                    <a:pt x="402" y="971"/>
                    <a:pt x="376" y="947"/>
                    <a:pt x="366" y="920"/>
                  </a:cubicBezTo>
                  <a:cubicBezTo>
                    <a:pt x="361" y="906"/>
                    <a:pt x="354" y="882"/>
                    <a:pt x="345" y="852"/>
                  </a:cubicBezTo>
                  <a:cubicBezTo>
                    <a:pt x="319" y="759"/>
                    <a:pt x="279" y="618"/>
                    <a:pt x="230" y="567"/>
                  </a:cubicBezTo>
                  <a:cubicBezTo>
                    <a:pt x="228" y="565"/>
                    <a:pt x="168" y="511"/>
                    <a:pt x="103" y="474"/>
                  </a:cubicBezTo>
                  <a:cubicBezTo>
                    <a:pt x="50" y="445"/>
                    <a:pt x="0" y="375"/>
                    <a:pt x="5" y="285"/>
                  </a:cubicBezTo>
                  <a:cubicBezTo>
                    <a:pt x="10" y="198"/>
                    <a:pt x="150" y="61"/>
                    <a:pt x="214" y="63"/>
                  </a:cubicBezTo>
                  <a:cubicBezTo>
                    <a:pt x="232" y="64"/>
                    <a:pt x="261" y="69"/>
                    <a:pt x="295" y="75"/>
                  </a:cubicBezTo>
                  <a:cubicBezTo>
                    <a:pt x="386" y="92"/>
                    <a:pt x="511" y="114"/>
                    <a:pt x="589" y="84"/>
                  </a:cubicBezTo>
                  <a:cubicBezTo>
                    <a:pt x="655" y="58"/>
                    <a:pt x="817" y="0"/>
                    <a:pt x="875" y="12"/>
                  </a:cubicBezTo>
                  <a:cubicBezTo>
                    <a:pt x="926" y="22"/>
                    <a:pt x="972" y="52"/>
                    <a:pt x="987" y="85"/>
                  </a:cubicBezTo>
                  <a:cubicBezTo>
                    <a:pt x="993" y="98"/>
                    <a:pt x="988" y="119"/>
                    <a:pt x="984" y="143"/>
                  </a:cubicBezTo>
                  <a:cubicBezTo>
                    <a:pt x="977" y="179"/>
                    <a:pt x="968" y="223"/>
                    <a:pt x="987" y="263"/>
                  </a:cubicBezTo>
                  <a:cubicBezTo>
                    <a:pt x="1009" y="309"/>
                    <a:pt x="1056" y="401"/>
                    <a:pt x="1077" y="424"/>
                  </a:cubicBezTo>
                  <a:cubicBezTo>
                    <a:pt x="1106" y="455"/>
                    <a:pt x="1170" y="567"/>
                    <a:pt x="1176" y="624"/>
                  </a:cubicBezTo>
                  <a:cubicBezTo>
                    <a:pt x="1176" y="628"/>
                    <a:pt x="1176" y="628"/>
                    <a:pt x="1176" y="628"/>
                  </a:cubicBezTo>
                  <a:cubicBezTo>
                    <a:pt x="1183" y="686"/>
                    <a:pt x="1198" y="821"/>
                    <a:pt x="1060" y="889"/>
                  </a:cubicBezTo>
                  <a:cubicBezTo>
                    <a:pt x="995" y="921"/>
                    <a:pt x="936" y="916"/>
                    <a:pt x="874" y="912"/>
                  </a:cubicBezTo>
                  <a:cubicBezTo>
                    <a:pt x="804" y="906"/>
                    <a:pt x="732" y="901"/>
                    <a:pt x="646" y="948"/>
                  </a:cubicBezTo>
                  <a:cubicBezTo>
                    <a:pt x="584" y="983"/>
                    <a:pt x="533" y="994"/>
                    <a:pt x="495" y="994"/>
                  </a:cubicBezTo>
                  <a:close/>
                  <a:moveTo>
                    <a:pt x="212" y="67"/>
                  </a:moveTo>
                  <a:cubicBezTo>
                    <a:pt x="149" y="67"/>
                    <a:pt x="14" y="200"/>
                    <a:pt x="9" y="285"/>
                  </a:cubicBezTo>
                  <a:cubicBezTo>
                    <a:pt x="4" y="373"/>
                    <a:pt x="53" y="442"/>
                    <a:pt x="105" y="471"/>
                  </a:cubicBezTo>
                  <a:cubicBezTo>
                    <a:pt x="172" y="508"/>
                    <a:pt x="232" y="563"/>
                    <a:pt x="232" y="564"/>
                  </a:cubicBezTo>
                  <a:cubicBezTo>
                    <a:pt x="232" y="564"/>
                    <a:pt x="232" y="564"/>
                    <a:pt x="232" y="564"/>
                  </a:cubicBezTo>
                  <a:cubicBezTo>
                    <a:pt x="282" y="616"/>
                    <a:pt x="323" y="758"/>
                    <a:pt x="349" y="851"/>
                  </a:cubicBezTo>
                  <a:cubicBezTo>
                    <a:pt x="358" y="881"/>
                    <a:pt x="364" y="905"/>
                    <a:pt x="370" y="918"/>
                  </a:cubicBezTo>
                  <a:cubicBezTo>
                    <a:pt x="379" y="945"/>
                    <a:pt x="405" y="968"/>
                    <a:pt x="437" y="980"/>
                  </a:cubicBezTo>
                  <a:cubicBezTo>
                    <a:pt x="476" y="994"/>
                    <a:pt x="544" y="1000"/>
                    <a:pt x="644" y="945"/>
                  </a:cubicBezTo>
                  <a:cubicBezTo>
                    <a:pt x="731" y="897"/>
                    <a:pt x="804" y="902"/>
                    <a:pt x="874" y="908"/>
                  </a:cubicBezTo>
                  <a:cubicBezTo>
                    <a:pt x="936" y="912"/>
                    <a:pt x="994" y="917"/>
                    <a:pt x="1059" y="885"/>
                  </a:cubicBezTo>
                  <a:cubicBezTo>
                    <a:pt x="1193" y="819"/>
                    <a:pt x="1179" y="685"/>
                    <a:pt x="1172" y="628"/>
                  </a:cubicBezTo>
                  <a:cubicBezTo>
                    <a:pt x="1172" y="624"/>
                    <a:pt x="1172" y="624"/>
                    <a:pt x="1172" y="624"/>
                  </a:cubicBezTo>
                  <a:cubicBezTo>
                    <a:pt x="1166" y="568"/>
                    <a:pt x="1103" y="457"/>
                    <a:pt x="1074" y="427"/>
                  </a:cubicBezTo>
                  <a:cubicBezTo>
                    <a:pt x="1053" y="404"/>
                    <a:pt x="1006" y="311"/>
                    <a:pt x="984" y="265"/>
                  </a:cubicBezTo>
                  <a:cubicBezTo>
                    <a:pt x="964" y="223"/>
                    <a:pt x="973" y="178"/>
                    <a:pt x="980" y="142"/>
                  </a:cubicBezTo>
                  <a:cubicBezTo>
                    <a:pt x="984" y="119"/>
                    <a:pt x="988" y="99"/>
                    <a:pt x="983" y="86"/>
                  </a:cubicBezTo>
                  <a:cubicBezTo>
                    <a:pt x="969" y="55"/>
                    <a:pt x="923" y="26"/>
                    <a:pt x="874" y="16"/>
                  </a:cubicBezTo>
                  <a:cubicBezTo>
                    <a:pt x="817" y="4"/>
                    <a:pt x="657" y="62"/>
                    <a:pt x="590" y="88"/>
                  </a:cubicBezTo>
                  <a:cubicBezTo>
                    <a:pt x="511" y="118"/>
                    <a:pt x="386" y="96"/>
                    <a:pt x="294" y="79"/>
                  </a:cubicBezTo>
                  <a:cubicBezTo>
                    <a:pt x="261" y="73"/>
                    <a:pt x="232" y="68"/>
                    <a:pt x="214" y="67"/>
                  </a:cubicBezTo>
                  <a:cubicBezTo>
                    <a:pt x="213" y="67"/>
                    <a:pt x="213" y="67"/>
                    <a:pt x="212" y="6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g274064c0f52_5_4"/>
            <p:cNvSpPr/>
            <p:nvPr/>
          </p:nvSpPr>
          <p:spPr>
            <a:xfrm>
              <a:off x="6255703" y="1937873"/>
              <a:ext cx="929919" cy="467443"/>
            </a:xfrm>
            <a:custGeom>
              <a:rect b="b" l="l" r="r" t="t"/>
              <a:pathLst>
                <a:path extrusionOk="0" h="499" w="994">
                  <a:moveTo>
                    <a:pt x="546" y="494"/>
                  </a:moveTo>
                  <a:cubicBezTo>
                    <a:pt x="532" y="494"/>
                    <a:pt x="518" y="492"/>
                    <a:pt x="504" y="487"/>
                  </a:cubicBezTo>
                  <a:cubicBezTo>
                    <a:pt x="434" y="464"/>
                    <a:pt x="259" y="447"/>
                    <a:pt x="169" y="456"/>
                  </a:cubicBezTo>
                  <a:cubicBezTo>
                    <a:pt x="108" y="461"/>
                    <a:pt x="96" y="422"/>
                    <a:pt x="79" y="372"/>
                  </a:cubicBezTo>
                  <a:cubicBezTo>
                    <a:pt x="72" y="348"/>
                    <a:pt x="63" y="321"/>
                    <a:pt x="47" y="295"/>
                  </a:cubicBezTo>
                  <a:cubicBezTo>
                    <a:pt x="0" y="216"/>
                    <a:pt x="35" y="11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78" y="0"/>
                    <a:pt x="159" y="25"/>
                    <a:pt x="230" y="48"/>
                  </a:cubicBezTo>
                  <a:cubicBezTo>
                    <a:pt x="250" y="54"/>
                    <a:pt x="268" y="60"/>
                    <a:pt x="285" y="64"/>
                  </a:cubicBezTo>
                  <a:cubicBezTo>
                    <a:pt x="338" y="74"/>
                    <a:pt x="437" y="74"/>
                    <a:pt x="524" y="74"/>
                  </a:cubicBezTo>
                  <a:cubicBezTo>
                    <a:pt x="567" y="74"/>
                    <a:pt x="607" y="74"/>
                    <a:pt x="637" y="76"/>
                  </a:cubicBezTo>
                  <a:cubicBezTo>
                    <a:pt x="756" y="81"/>
                    <a:pt x="848" y="105"/>
                    <a:pt x="910" y="148"/>
                  </a:cubicBezTo>
                  <a:cubicBezTo>
                    <a:pt x="987" y="200"/>
                    <a:pt x="994" y="347"/>
                    <a:pt x="958" y="414"/>
                  </a:cubicBezTo>
                  <a:cubicBezTo>
                    <a:pt x="935" y="458"/>
                    <a:pt x="888" y="454"/>
                    <a:pt x="834" y="448"/>
                  </a:cubicBezTo>
                  <a:cubicBezTo>
                    <a:pt x="802" y="445"/>
                    <a:pt x="767" y="442"/>
                    <a:pt x="733" y="448"/>
                  </a:cubicBezTo>
                  <a:cubicBezTo>
                    <a:pt x="700" y="453"/>
                    <a:pt x="672" y="463"/>
                    <a:pt x="644" y="472"/>
                  </a:cubicBezTo>
                  <a:cubicBezTo>
                    <a:pt x="609" y="484"/>
                    <a:pt x="578" y="494"/>
                    <a:pt x="546" y="494"/>
                  </a:cubicBezTo>
                  <a:close/>
                  <a:moveTo>
                    <a:pt x="223" y="449"/>
                  </a:moveTo>
                  <a:cubicBezTo>
                    <a:pt x="317" y="449"/>
                    <a:pt x="447" y="464"/>
                    <a:pt x="505" y="484"/>
                  </a:cubicBezTo>
                  <a:cubicBezTo>
                    <a:pt x="551" y="499"/>
                    <a:pt x="594" y="485"/>
                    <a:pt x="643" y="468"/>
                  </a:cubicBezTo>
                  <a:cubicBezTo>
                    <a:pt x="671" y="459"/>
                    <a:pt x="699" y="449"/>
                    <a:pt x="732" y="444"/>
                  </a:cubicBezTo>
                  <a:cubicBezTo>
                    <a:pt x="767" y="438"/>
                    <a:pt x="803" y="441"/>
                    <a:pt x="834" y="444"/>
                  </a:cubicBezTo>
                  <a:cubicBezTo>
                    <a:pt x="887" y="450"/>
                    <a:pt x="933" y="454"/>
                    <a:pt x="955" y="413"/>
                  </a:cubicBezTo>
                  <a:cubicBezTo>
                    <a:pt x="990" y="346"/>
                    <a:pt x="983" y="203"/>
                    <a:pt x="908" y="151"/>
                  </a:cubicBezTo>
                  <a:cubicBezTo>
                    <a:pt x="846" y="109"/>
                    <a:pt x="755" y="85"/>
                    <a:pt x="637" y="80"/>
                  </a:cubicBezTo>
                  <a:cubicBezTo>
                    <a:pt x="607" y="78"/>
                    <a:pt x="567" y="78"/>
                    <a:pt x="524" y="78"/>
                  </a:cubicBezTo>
                  <a:cubicBezTo>
                    <a:pt x="437" y="78"/>
                    <a:pt x="338" y="78"/>
                    <a:pt x="284" y="67"/>
                  </a:cubicBezTo>
                  <a:cubicBezTo>
                    <a:pt x="267" y="64"/>
                    <a:pt x="249" y="58"/>
                    <a:pt x="229" y="52"/>
                  </a:cubicBezTo>
                  <a:cubicBezTo>
                    <a:pt x="160" y="30"/>
                    <a:pt x="81" y="5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39" y="114"/>
                    <a:pt x="4" y="216"/>
                    <a:pt x="50" y="293"/>
                  </a:cubicBezTo>
                  <a:cubicBezTo>
                    <a:pt x="66" y="319"/>
                    <a:pt x="75" y="347"/>
                    <a:pt x="83" y="371"/>
                  </a:cubicBezTo>
                  <a:cubicBezTo>
                    <a:pt x="99" y="421"/>
                    <a:pt x="111" y="457"/>
                    <a:pt x="169" y="452"/>
                  </a:cubicBezTo>
                  <a:cubicBezTo>
                    <a:pt x="184" y="450"/>
                    <a:pt x="203" y="449"/>
                    <a:pt x="223" y="449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g274064c0f52_5_4"/>
            <p:cNvSpPr/>
            <p:nvPr/>
          </p:nvSpPr>
          <p:spPr>
            <a:xfrm>
              <a:off x="6537733" y="3354412"/>
              <a:ext cx="636523" cy="552691"/>
            </a:xfrm>
            <a:custGeom>
              <a:rect b="b" l="l" r="r" t="t"/>
              <a:pathLst>
                <a:path extrusionOk="0" h="591" w="680">
                  <a:moveTo>
                    <a:pt x="334" y="589"/>
                  </a:moveTo>
                  <a:cubicBezTo>
                    <a:pt x="315" y="589"/>
                    <a:pt x="296" y="586"/>
                    <a:pt x="278" y="580"/>
                  </a:cubicBezTo>
                  <a:cubicBezTo>
                    <a:pt x="246" y="570"/>
                    <a:pt x="223" y="553"/>
                    <a:pt x="213" y="533"/>
                  </a:cubicBezTo>
                  <a:cubicBezTo>
                    <a:pt x="187" y="482"/>
                    <a:pt x="165" y="398"/>
                    <a:pt x="161" y="341"/>
                  </a:cubicBezTo>
                  <a:cubicBezTo>
                    <a:pt x="158" y="305"/>
                    <a:pt x="122" y="273"/>
                    <a:pt x="84" y="239"/>
                  </a:cubicBezTo>
                  <a:cubicBezTo>
                    <a:pt x="59" y="217"/>
                    <a:pt x="33" y="194"/>
                    <a:pt x="17" y="170"/>
                  </a:cubicBezTo>
                  <a:cubicBezTo>
                    <a:pt x="3" y="148"/>
                    <a:pt x="0" y="123"/>
                    <a:pt x="9" y="99"/>
                  </a:cubicBezTo>
                  <a:cubicBezTo>
                    <a:pt x="22" y="64"/>
                    <a:pt x="56" y="38"/>
                    <a:pt x="82" y="31"/>
                  </a:cubicBezTo>
                  <a:cubicBezTo>
                    <a:pt x="102" y="25"/>
                    <a:pt x="136" y="32"/>
                    <a:pt x="176" y="40"/>
                  </a:cubicBezTo>
                  <a:cubicBezTo>
                    <a:pt x="223" y="49"/>
                    <a:pt x="277" y="59"/>
                    <a:pt x="318" y="51"/>
                  </a:cubicBezTo>
                  <a:cubicBezTo>
                    <a:pt x="355" y="43"/>
                    <a:pt x="387" y="32"/>
                    <a:pt x="415" y="23"/>
                  </a:cubicBezTo>
                  <a:cubicBezTo>
                    <a:pt x="445" y="13"/>
                    <a:pt x="471" y="5"/>
                    <a:pt x="495" y="3"/>
                  </a:cubicBezTo>
                  <a:cubicBezTo>
                    <a:pt x="524" y="0"/>
                    <a:pt x="549" y="46"/>
                    <a:pt x="578" y="100"/>
                  </a:cubicBezTo>
                  <a:cubicBezTo>
                    <a:pt x="595" y="132"/>
                    <a:pt x="612" y="164"/>
                    <a:pt x="632" y="191"/>
                  </a:cubicBezTo>
                  <a:cubicBezTo>
                    <a:pt x="665" y="236"/>
                    <a:pt x="680" y="293"/>
                    <a:pt x="670" y="339"/>
                  </a:cubicBezTo>
                  <a:cubicBezTo>
                    <a:pt x="664" y="368"/>
                    <a:pt x="649" y="390"/>
                    <a:pt x="628" y="402"/>
                  </a:cubicBezTo>
                  <a:cubicBezTo>
                    <a:pt x="603" y="417"/>
                    <a:pt x="575" y="442"/>
                    <a:pt x="546" y="470"/>
                  </a:cubicBezTo>
                  <a:cubicBezTo>
                    <a:pt x="509" y="504"/>
                    <a:pt x="468" y="542"/>
                    <a:pt x="424" y="566"/>
                  </a:cubicBezTo>
                  <a:cubicBezTo>
                    <a:pt x="397" y="581"/>
                    <a:pt x="366" y="589"/>
                    <a:pt x="334" y="589"/>
                  </a:cubicBezTo>
                  <a:close/>
                  <a:moveTo>
                    <a:pt x="100" y="33"/>
                  </a:moveTo>
                  <a:cubicBezTo>
                    <a:pt x="94" y="33"/>
                    <a:pt x="88" y="33"/>
                    <a:pt x="83" y="34"/>
                  </a:cubicBezTo>
                  <a:cubicBezTo>
                    <a:pt x="58" y="41"/>
                    <a:pt x="25" y="67"/>
                    <a:pt x="13" y="100"/>
                  </a:cubicBezTo>
                  <a:cubicBezTo>
                    <a:pt x="4" y="124"/>
                    <a:pt x="7" y="147"/>
                    <a:pt x="20" y="167"/>
                  </a:cubicBezTo>
                  <a:cubicBezTo>
                    <a:pt x="36" y="191"/>
                    <a:pt x="62" y="214"/>
                    <a:pt x="86" y="236"/>
                  </a:cubicBezTo>
                  <a:cubicBezTo>
                    <a:pt x="125" y="270"/>
                    <a:pt x="162" y="303"/>
                    <a:pt x="165" y="340"/>
                  </a:cubicBezTo>
                  <a:cubicBezTo>
                    <a:pt x="168" y="397"/>
                    <a:pt x="191" y="481"/>
                    <a:pt x="217" y="532"/>
                  </a:cubicBezTo>
                  <a:cubicBezTo>
                    <a:pt x="226" y="551"/>
                    <a:pt x="249" y="567"/>
                    <a:pt x="279" y="576"/>
                  </a:cubicBezTo>
                  <a:cubicBezTo>
                    <a:pt x="326" y="591"/>
                    <a:pt x="380" y="586"/>
                    <a:pt x="422" y="563"/>
                  </a:cubicBezTo>
                  <a:cubicBezTo>
                    <a:pt x="466" y="539"/>
                    <a:pt x="507" y="501"/>
                    <a:pt x="543" y="467"/>
                  </a:cubicBezTo>
                  <a:cubicBezTo>
                    <a:pt x="572" y="439"/>
                    <a:pt x="600" y="413"/>
                    <a:pt x="626" y="399"/>
                  </a:cubicBezTo>
                  <a:cubicBezTo>
                    <a:pt x="646" y="387"/>
                    <a:pt x="660" y="366"/>
                    <a:pt x="666" y="338"/>
                  </a:cubicBezTo>
                  <a:cubicBezTo>
                    <a:pt x="675" y="293"/>
                    <a:pt x="661" y="237"/>
                    <a:pt x="629" y="194"/>
                  </a:cubicBezTo>
                  <a:cubicBezTo>
                    <a:pt x="609" y="166"/>
                    <a:pt x="591" y="134"/>
                    <a:pt x="574" y="102"/>
                  </a:cubicBezTo>
                  <a:cubicBezTo>
                    <a:pt x="546" y="50"/>
                    <a:pt x="522" y="4"/>
                    <a:pt x="495" y="7"/>
                  </a:cubicBezTo>
                  <a:cubicBezTo>
                    <a:pt x="472" y="9"/>
                    <a:pt x="446" y="17"/>
                    <a:pt x="416" y="27"/>
                  </a:cubicBezTo>
                  <a:cubicBezTo>
                    <a:pt x="388" y="36"/>
                    <a:pt x="356" y="47"/>
                    <a:pt x="319" y="54"/>
                  </a:cubicBezTo>
                  <a:cubicBezTo>
                    <a:pt x="277" y="63"/>
                    <a:pt x="223" y="53"/>
                    <a:pt x="175" y="43"/>
                  </a:cubicBezTo>
                  <a:cubicBezTo>
                    <a:pt x="146" y="38"/>
                    <a:pt x="120" y="33"/>
                    <a:pt x="100" y="33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g274064c0f52_5_4"/>
            <p:cNvSpPr/>
            <p:nvPr/>
          </p:nvSpPr>
          <p:spPr>
            <a:xfrm>
              <a:off x="6792768" y="3523487"/>
              <a:ext cx="220936" cy="225907"/>
            </a:xfrm>
            <a:custGeom>
              <a:rect b="b" l="l" r="r" t="t"/>
              <a:pathLst>
                <a:path extrusionOk="0" h="241" w="236">
                  <a:moveTo>
                    <a:pt x="78" y="239"/>
                  </a:moveTo>
                  <a:cubicBezTo>
                    <a:pt x="66" y="239"/>
                    <a:pt x="54" y="238"/>
                    <a:pt x="43" y="238"/>
                  </a:cubicBezTo>
                  <a:cubicBezTo>
                    <a:pt x="6" y="235"/>
                    <a:pt x="7" y="198"/>
                    <a:pt x="8" y="159"/>
                  </a:cubicBezTo>
                  <a:cubicBezTo>
                    <a:pt x="8" y="139"/>
                    <a:pt x="9" y="119"/>
                    <a:pt x="5" y="100"/>
                  </a:cubicBezTo>
                  <a:cubicBezTo>
                    <a:pt x="0" y="76"/>
                    <a:pt x="4" y="55"/>
                    <a:pt x="16" y="38"/>
                  </a:cubicBezTo>
                  <a:cubicBezTo>
                    <a:pt x="29" y="20"/>
                    <a:pt x="52" y="8"/>
                    <a:pt x="79" y="6"/>
                  </a:cubicBezTo>
                  <a:cubicBezTo>
                    <a:pt x="143" y="0"/>
                    <a:pt x="186" y="8"/>
                    <a:pt x="208" y="30"/>
                  </a:cubicBezTo>
                  <a:cubicBezTo>
                    <a:pt x="236" y="58"/>
                    <a:pt x="231" y="97"/>
                    <a:pt x="188" y="173"/>
                  </a:cubicBezTo>
                  <a:cubicBezTo>
                    <a:pt x="157" y="229"/>
                    <a:pt x="118" y="239"/>
                    <a:pt x="78" y="239"/>
                  </a:cubicBezTo>
                  <a:close/>
                  <a:moveTo>
                    <a:pt x="117" y="8"/>
                  </a:moveTo>
                  <a:cubicBezTo>
                    <a:pt x="105" y="8"/>
                    <a:pt x="92" y="8"/>
                    <a:pt x="79" y="10"/>
                  </a:cubicBezTo>
                  <a:cubicBezTo>
                    <a:pt x="54" y="12"/>
                    <a:pt x="32" y="23"/>
                    <a:pt x="19" y="40"/>
                  </a:cubicBezTo>
                  <a:cubicBezTo>
                    <a:pt x="7" y="56"/>
                    <a:pt x="4" y="77"/>
                    <a:pt x="9" y="99"/>
                  </a:cubicBezTo>
                  <a:cubicBezTo>
                    <a:pt x="13" y="118"/>
                    <a:pt x="12" y="139"/>
                    <a:pt x="12" y="159"/>
                  </a:cubicBezTo>
                  <a:cubicBezTo>
                    <a:pt x="11" y="198"/>
                    <a:pt x="10" y="231"/>
                    <a:pt x="43" y="234"/>
                  </a:cubicBezTo>
                  <a:cubicBezTo>
                    <a:pt x="96" y="238"/>
                    <a:pt x="146" y="241"/>
                    <a:pt x="185" y="171"/>
                  </a:cubicBezTo>
                  <a:cubicBezTo>
                    <a:pt x="226" y="97"/>
                    <a:pt x="232" y="59"/>
                    <a:pt x="205" y="33"/>
                  </a:cubicBezTo>
                  <a:cubicBezTo>
                    <a:pt x="188" y="16"/>
                    <a:pt x="159" y="8"/>
                    <a:pt x="117" y="8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g274064c0f52_5_4"/>
            <p:cNvSpPr/>
            <p:nvPr/>
          </p:nvSpPr>
          <p:spPr>
            <a:xfrm>
              <a:off x="7558584" y="1983339"/>
              <a:ext cx="553405" cy="613075"/>
            </a:xfrm>
            <a:custGeom>
              <a:rect b="b" l="l" r="r" t="t"/>
              <a:pathLst>
                <a:path extrusionOk="0" h="655" w="592">
                  <a:moveTo>
                    <a:pt x="168" y="655"/>
                  </a:moveTo>
                  <a:cubicBezTo>
                    <a:pt x="159" y="655"/>
                    <a:pt x="151" y="654"/>
                    <a:pt x="144" y="651"/>
                  </a:cubicBezTo>
                  <a:cubicBezTo>
                    <a:pt x="56" y="622"/>
                    <a:pt x="55" y="571"/>
                    <a:pt x="63" y="501"/>
                  </a:cubicBezTo>
                  <a:cubicBezTo>
                    <a:pt x="66" y="472"/>
                    <a:pt x="63" y="417"/>
                    <a:pt x="60" y="352"/>
                  </a:cubicBezTo>
                  <a:cubicBezTo>
                    <a:pt x="59" y="335"/>
                    <a:pt x="58" y="316"/>
                    <a:pt x="57" y="298"/>
                  </a:cubicBezTo>
                  <a:cubicBezTo>
                    <a:pt x="55" y="256"/>
                    <a:pt x="41" y="221"/>
                    <a:pt x="27" y="187"/>
                  </a:cubicBezTo>
                  <a:cubicBezTo>
                    <a:pt x="18" y="164"/>
                    <a:pt x="9" y="142"/>
                    <a:pt x="5" y="120"/>
                  </a:cubicBezTo>
                  <a:cubicBezTo>
                    <a:pt x="0" y="91"/>
                    <a:pt x="7" y="68"/>
                    <a:pt x="26" y="49"/>
                  </a:cubicBezTo>
                  <a:cubicBezTo>
                    <a:pt x="76" y="0"/>
                    <a:pt x="196" y="2"/>
                    <a:pt x="259" y="16"/>
                  </a:cubicBezTo>
                  <a:cubicBezTo>
                    <a:pt x="358" y="36"/>
                    <a:pt x="551" y="186"/>
                    <a:pt x="571" y="273"/>
                  </a:cubicBezTo>
                  <a:cubicBezTo>
                    <a:pt x="592" y="366"/>
                    <a:pt x="561" y="452"/>
                    <a:pt x="494" y="487"/>
                  </a:cubicBezTo>
                  <a:cubicBezTo>
                    <a:pt x="477" y="496"/>
                    <a:pt x="453" y="512"/>
                    <a:pt x="424" y="531"/>
                  </a:cubicBezTo>
                  <a:cubicBezTo>
                    <a:pt x="343" y="584"/>
                    <a:pt x="236" y="655"/>
                    <a:pt x="168" y="655"/>
                  </a:cubicBezTo>
                  <a:close/>
                  <a:moveTo>
                    <a:pt x="173" y="11"/>
                  </a:moveTo>
                  <a:cubicBezTo>
                    <a:pt x="119" y="11"/>
                    <a:pt x="60" y="21"/>
                    <a:pt x="29" y="52"/>
                  </a:cubicBezTo>
                  <a:cubicBezTo>
                    <a:pt x="11" y="69"/>
                    <a:pt x="4" y="92"/>
                    <a:pt x="9" y="119"/>
                  </a:cubicBezTo>
                  <a:cubicBezTo>
                    <a:pt x="13" y="141"/>
                    <a:pt x="21" y="163"/>
                    <a:pt x="31" y="186"/>
                  </a:cubicBezTo>
                  <a:cubicBezTo>
                    <a:pt x="44" y="220"/>
                    <a:pt x="59" y="255"/>
                    <a:pt x="61" y="297"/>
                  </a:cubicBezTo>
                  <a:cubicBezTo>
                    <a:pt x="62" y="316"/>
                    <a:pt x="63" y="334"/>
                    <a:pt x="64" y="352"/>
                  </a:cubicBezTo>
                  <a:cubicBezTo>
                    <a:pt x="67" y="417"/>
                    <a:pt x="70" y="472"/>
                    <a:pt x="67" y="502"/>
                  </a:cubicBezTo>
                  <a:cubicBezTo>
                    <a:pt x="59" y="569"/>
                    <a:pt x="60" y="619"/>
                    <a:pt x="145" y="648"/>
                  </a:cubicBezTo>
                  <a:cubicBezTo>
                    <a:pt x="152" y="650"/>
                    <a:pt x="159" y="651"/>
                    <a:pt x="167" y="651"/>
                  </a:cubicBezTo>
                  <a:cubicBezTo>
                    <a:pt x="235" y="651"/>
                    <a:pt x="346" y="578"/>
                    <a:pt x="422" y="527"/>
                  </a:cubicBezTo>
                  <a:cubicBezTo>
                    <a:pt x="451" y="509"/>
                    <a:pt x="475" y="493"/>
                    <a:pt x="492" y="484"/>
                  </a:cubicBezTo>
                  <a:cubicBezTo>
                    <a:pt x="557" y="449"/>
                    <a:pt x="587" y="365"/>
                    <a:pt x="567" y="274"/>
                  </a:cubicBezTo>
                  <a:cubicBezTo>
                    <a:pt x="547" y="188"/>
                    <a:pt x="356" y="40"/>
                    <a:pt x="258" y="19"/>
                  </a:cubicBezTo>
                  <a:cubicBezTo>
                    <a:pt x="235" y="15"/>
                    <a:pt x="205" y="11"/>
                    <a:pt x="173" y="1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g274064c0f52_5_4"/>
            <p:cNvSpPr/>
            <p:nvPr/>
          </p:nvSpPr>
          <p:spPr>
            <a:xfrm>
              <a:off x="5381195" y="2729970"/>
              <a:ext cx="664228" cy="1338394"/>
            </a:xfrm>
            <a:custGeom>
              <a:rect b="b" l="l" r="r" t="t"/>
              <a:pathLst>
                <a:path extrusionOk="0" h="1430" w="710">
                  <a:moveTo>
                    <a:pt x="304" y="1427"/>
                  </a:moveTo>
                  <a:cubicBezTo>
                    <a:pt x="141" y="1427"/>
                    <a:pt x="62" y="1380"/>
                    <a:pt x="33" y="1272"/>
                  </a:cubicBezTo>
                  <a:cubicBezTo>
                    <a:pt x="13" y="1199"/>
                    <a:pt x="19" y="998"/>
                    <a:pt x="24" y="820"/>
                  </a:cubicBezTo>
                  <a:cubicBezTo>
                    <a:pt x="27" y="704"/>
                    <a:pt x="29" y="604"/>
                    <a:pt x="25" y="560"/>
                  </a:cubicBezTo>
                  <a:cubicBezTo>
                    <a:pt x="14" y="461"/>
                    <a:pt x="0" y="87"/>
                    <a:pt x="76" y="14"/>
                  </a:cubicBezTo>
                  <a:cubicBezTo>
                    <a:pt x="86" y="4"/>
                    <a:pt x="98" y="0"/>
                    <a:pt x="111" y="2"/>
                  </a:cubicBezTo>
                  <a:cubicBezTo>
                    <a:pt x="116" y="2"/>
                    <a:pt x="277" y="13"/>
                    <a:pt x="297" y="151"/>
                  </a:cubicBezTo>
                  <a:cubicBezTo>
                    <a:pt x="300" y="171"/>
                    <a:pt x="302" y="191"/>
                    <a:pt x="305" y="211"/>
                  </a:cubicBezTo>
                  <a:cubicBezTo>
                    <a:pt x="320" y="333"/>
                    <a:pt x="335" y="448"/>
                    <a:pt x="399" y="462"/>
                  </a:cubicBezTo>
                  <a:cubicBezTo>
                    <a:pt x="451" y="473"/>
                    <a:pt x="512" y="518"/>
                    <a:pt x="540" y="568"/>
                  </a:cubicBezTo>
                  <a:cubicBezTo>
                    <a:pt x="559" y="602"/>
                    <a:pt x="564" y="637"/>
                    <a:pt x="553" y="668"/>
                  </a:cubicBezTo>
                  <a:cubicBezTo>
                    <a:pt x="522" y="756"/>
                    <a:pt x="536" y="948"/>
                    <a:pt x="581" y="1063"/>
                  </a:cubicBezTo>
                  <a:cubicBezTo>
                    <a:pt x="598" y="1108"/>
                    <a:pt x="625" y="1150"/>
                    <a:pt x="648" y="1186"/>
                  </a:cubicBezTo>
                  <a:cubicBezTo>
                    <a:pt x="681" y="1239"/>
                    <a:pt x="710" y="1285"/>
                    <a:pt x="701" y="1324"/>
                  </a:cubicBezTo>
                  <a:cubicBezTo>
                    <a:pt x="683" y="1396"/>
                    <a:pt x="498" y="1419"/>
                    <a:pt x="347" y="1426"/>
                  </a:cubicBezTo>
                  <a:cubicBezTo>
                    <a:pt x="332" y="1426"/>
                    <a:pt x="318" y="1427"/>
                    <a:pt x="304" y="1427"/>
                  </a:cubicBezTo>
                  <a:close/>
                  <a:moveTo>
                    <a:pt x="105" y="5"/>
                  </a:moveTo>
                  <a:cubicBezTo>
                    <a:pt x="96" y="5"/>
                    <a:pt x="87" y="9"/>
                    <a:pt x="79" y="17"/>
                  </a:cubicBezTo>
                  <a:cubicBezTo>
                    <a:pt x="4" y="89"/>
                    <a:pt x="18" y="461"/>
                    <a:pt x="29" y="559"/>
                  </a:cubicBezTo>
                  <a:cubicBezTo>
                    <a:pt x="33" y="604"/>
                    <a:pt x="31" y="704"/>
                    <a:pt x="28" y="820"/>
                  </a:cubicBezTo>
                  <a:cubicBezTo>
                    <a:pt x="23" y="997"/>
                    <a:pt x="17" y="1199"/>
                    <a:pt x="37" y="1271"/>
                  </a:cubicBezTo>
                  <a:cubicBezTo>
                    <a:pt x="67" y="1386"/>
                    <a:pt x="157" y="1430"/>
                    <a:pt x="347" y="1422"/>
                  </a:cubicBezTo>
                  <a:cubicBezTo>
                    <a:pt x="562" y="1412"/>
                    <a:pt x="683" y="1378"/>
                    <a:pt x="697" y="1323"/>
                  </a:cubicBezTo>
                  <a:cubicBezTo>
                    <a:pt x="706" y="1286"/>
                    <a:pt x="677" y="1241"/>
                    <a:pt x="644" y="1188"/>
                  </a:cubicBezTo>
                  <a:cubicBezTo>
                    <a:pt x="621" y="1152"/>
                    <a:pt x="595" y="1110"/>
                    <a:pt x="577" y="1064"/>
                  </a:cubicBezTo>
                  <a:cubicBezTo>
                    <a:pt x="532" y="949"/>
                    <a:pt x="518" y="756"/>
                    <a:pt x="549" y="667"/>
                  </a:cubicBezTo>
                  <a:cubicBezTo>
                    <a:pt x="559" y="637"/>
                    <a:pt x="555" y="603"/>
                    <a:pt x="536" y="570"/>
                  </a:cubicBezTo>
                  <a:cubicBezTo>
                    <a:pt x="509" y="521"/>
                    <a:pt x="449" y="476"/>
                    <a:pt x="398" y="465"/>
                  </a:cubicBezTo>
                  <a:cubicBezTo>
                    <a:pt x="332" y="451"/>
                    <a:pt x="317" y="335"/>
                    <a:pt x="301" y="211"/>
                  </a:cubicBezTo>
                  <a:cubicBezTo>
                    <a:pt x="298" y="192"/>
                    <a:pt x="296" y="171"/>
                    <a:pt x="293" y="152"/>
                  </a:cubicBezTo>
                  <a:cubicBezTo>
                    <a:pt x="273" y="15"/>
                    <a:pt x="112" y="6"/>
                    <a:pt x="111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5"/>
                    <a:pt x="107" y="5"/>
                    <a:pt x="105" y="5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g274064c0f52_5_4"/>
            <p:cNvSpPr/>
            <p:nvPr/>
          </p:nvSpPr>
          <p:spPr>
            <a:xfrm>
              <a:off x="5464312" y="3187468"/>
              <a:ext cx="319682" cy="681275"/>
            </a:xfrm>
            <a:custGeom>
              <a:rect b="b" l="l" r="r" t="t"/>
              <a:pathLst>
                <a:path extrusionOk="0" h="728" w="341">
                  <a:moveTo>
                    <a:pt x="209" y="725"/>
                  </a:moveTo>
                  <a:cubicBezTo>
                    <a:pt x="204" y="725"/>
                    <a:pt x="199" y="725"/>
                    <a:pt x="194" y="725"/>
                  </a:cubicBezTo>
                  <a:cubicBezTo>
                    <a:pt x="120" y="717"/>
                    <a:pt x="41" y="698"/>
                    <a:pt x="20" y="603"/>
                  </a:cubicBezTo>
                  <a:cubicBezTo>
                    <a:pt x="0" y="514"/>
                    <a:pt x="14" y="139"/>
                    <a:pt x="24" y="70"/>
                  </a:cubicBezTo>
                  <a:cubicBezTo>
                    <a:pt x="29" y="33"/>
                    <a:pt x="48" y="17"/>
                    <a:pt x="64" y="10"/>
                  </a:cubicBezTo>
                  <a:cubicBezTo>
                    <a:pt x="85" y="0"/>
                    <a:pt x="112" y="1"/>
                    <a:pt x="131" y="13"/>
                  </a:cubicBezTo>
                  <a:cubicBezTo>
                    <a:pt x="165" y="34"/>
                    <a:pt x="300" y="149"/>
                    <a:pt x="308" y="242"/>
                  </a:cubicBezTo>
                  <a:cubicBezTo>
                    <a:pt x="311" y="282"/>
                    <a:pt x="299" y="328"/>
                    <a:pt x="289" y="368"/>
                  </a:cubicBezTo>
                  <a:cubicBezTo>
                    <a:pt x="280" y="404"/>
                    <a:pt x="272" y="434"/>
                    <a:pt x="276" y="454"/>
                  </a:cubicBezTo>
                  <a:cubicBezTo>
                    <a:pt x="280" y="477"/>
                    <a:pt x="298" y="501"/>
                    <a:pt x="315" y="523"/>
                  </a:cubicBezTo>
                  <a:cubicBezTo>
                    <a:pt x="329" y="541"/>
                    <a:pt x="341" y="556"/>
                    <a:pt x="340" y="567"/>
                  </a:cubicBezTo>
                  <a:cubicBezTo>
                    <a:pt x="328" y="671"/>
                    <a:pt x="283" y="725"/>
                    <a:pt x="209" y="725"/>
                  </a:cubicBezTo>
                  <a:close/>
                  <a:moveTo>
                    <a:pt x="95" y="7"/>
                  </a:moveTo>
                  <a:cubicBezTo>
                    <a:pt x="85" y="7"/>
                    <a:pt x="75" y="9"/>
                    <a:pt x="66" y="13"/>
                  </a:cubicBezTo>
                  <a:cubicBezTo>
                    <a:pt x="51" y="20"/>
                    <a:pt x="33" y="36"/>
                    <a:pt x="28" y="71"/>
                  </a:cubicBezTo>
                  <a:cubicBezTo>
                    <a:pt x="18" y="139"/>
                    <a:pt x="4" y="514"/>
                    <a:pt x="24" y="602"/>
                  </a:cubicBezTo>
                  <a:cubicBezTo>
                    <a:pt x="45" y="694"/>
                    <a:pt x="118" y="713"/>
                    <a:pt x="194" y="721"/>
                  </a:cubicBezTo>
                  <a:cubicBezTo>
                    <a:pt x="275" y="728"/>
                    <a:pt x="324" y="675"/>
                    <a:pt x="336" y="566"/>
                  </a:cubicBezTo>
                  <a:cubicBezTo>
                    <a:pt x="337" y="557"/>
                    <a:pt x="325" y="542"/>
                    <a:pt x="312" y="525"/>
                  </a:cubicBezTo>
                  <a:cubicBezTo>
                    <a:pt x="295" y="504"/>
                    <a:pt x="276" y="479"/>
                    <a:pt x="272" y="455"/>
                  </a:cubicBezTo>
                  <a:cubicBezTo>
                    <a:pt x="268" y="434"/>
                    <a:pt x="276" y="403"/>
                    <a:pt x="285" y="367"/>
                  </a:cubicBezTo>
                  <a:cubicBezTo>
                    <a:pt x="295" y="327"/>
                    <a:pt x="307" y="282"/>
                    <a:pt x="304" y="243"/>
                  </a:cubicBezTo>
                  <a:cubicBezTo>
                    <a:pt x="296" y="151"/>
                    <a:pt x="158" y="34"/>
                    <a:pt x="129" y="16"/>
                  </a:cubicBezTo>
                  <a:cubicBezTo>
                    <a:pt x="119" y="10"/>
                    <a:pt x="107" y="7"/>
                    <a:pt x="95" y="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g274064c0f52_5_4"/>
            <p:cNvSpPr/>
            <p:nvPr/>
          </p:nvSpPr>
          <p:spPr>
            <a:xfrm>
              <a:off x="5543877" y="3414796"/>
              <a:ext cx="120059" cy="314708"/>
            </a:xfrm>
            <a:custGeom>
              <a:rect b="b" l="l" r="r" t="t"/>
              <a:pathLst>
                <a:path extrusionOk="0" h="336" w="128">
                  <a:moveTo>
                    <a:pt x="57" y="336"/>
                  </a:moveTo>
                  <a:cubicBezTo>
                    <a:pt x="53" y="336"/>
                    <a:pt x="48" y="335"/>
                    <a:pt x="44" y="333"/>
                  </a:cubicBezTo>
                  <a:cubicBezTo>
                    <a:pt x="0" y="319"/>
                    <a:pt x="8" y="260"/>
                    <a:pt x="15" y="208"/>
                  </a:cubicBezTo>
                  <a:cubicBezTo>
                    <a:pt x="17" y="187"/>
                    <a:pt x="20" y="167"/>
                    <a:pt x="19" y="152"/>
                  </a:cubicBezTo>
                  <a:cubicBezTo>
                    <a:pt x="15" y="97"/>
                    <a:pt x="15" y="6"/>
                    <a:pt x="65" y="2"/>
                  </a:cubicBezTo>
                  <a:cubicBezTo>
                    <a:pt x="77" y="0"/>
                    <a:pt x="88" y="5"/>
                    <a:pt x="98" y="15"/>
                  </a:cubicBezTo>
                  <a:cubicBezTo>
                    <a:pt x="120" y="39"/>
                    <a:pt x="128" y="94"/>
                    <a:pt x="119" y="152"/>
                  </a:cubicBezTo>
                  <a:cubicBezTo>
                    <a:pt x="116" y="166"/>
                    <a:pt x="115" y="182"/>
                    <a:pt x="113" y="198"/>
                  </a:cubicBezTo>
                  <a:cubicBezTo>
                    <a:pt x="106" y="253"/>
                    <a:pt x="99" y="314"/>
                    <a:pt x="72" y="331"/>
                  </a:cubicBezTo>
                  <a:cubicBezTo>
                    <a:pt x="68" y="334"/>
                    <a:pt x="62" y="336"/>
                    <a:pt x="57" y="336"/>
                  </a:cubicBezTo>
                  <a:close/>
                  <a:moveTo>
                    <a:pt x="68" y="5"/>
                  </a:moveTo>
                  <a:cubicBezTo>
                    <a:pt x="67" y="5"/>
                    <a:pt x="66" y="5"/>
                    <a:pt x="65" y="6"/>
                  </a:cubicBezTo>
                  <a:cubicBezTo>
                    <a:pt x="17" y="10"/>
                    <a:pt x="19" y="109"/>
                    <a:pt x="23" y="151"/>
                  </a:cubicBezTo>
                  <a:cubicBezTo>
                    <a:pt x="24" y="167"/>
                    <a:pt x="21" y="187"/>
                    <a:pt x="18" y="208"/>
                  </a:cubicBezTo>
                  <a:cubicBezTo>
                    <a:pt x="12" y="259"/>
                    <a:pt x="4" y="316"/>
                    <a:pt x="45" y="330"/>
                  </a:cubicBezTo>
                  <a:cubicBezTo>
                    <a:pt x="55" y="333"/>
                    <a:pt x="63" y="332"/>
                    <a:pt x="70" y="328"/>
                  </a:cubicBezTo>
                  <a:cubicBezTo>
                    <a:pt x="95" y="312"/>
                    <a:pt x="102" y="251"/>
                    <a:pt x="109" y="198"/>
                  </a:cubicBezTo>
                  <a:cubicBezTo>
                    <a:pt x="111" y="181"/>
                    <a:pt x="112" y="165"/>
                    <a:pt x="115" y="151"/>
                  </a:cubicBezTo>
                  <a:cubicBezTo>
                    <a:pt x="124" y="95"/>
                    <a:pt x="116" y="41"/>
                    <a:pt x="95" y="18"/>
                  </a:cubicBezTo>
                  <a:cubicBezTo>
                    <a:pt x="87" y="10"/>
                    <a:pt x="78" y="5"/>
                    <a:pt x="68" y="5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g274064c0f52_5_4"/>
            <p:cNvSpPr/>
            <p:nvPr/>
          </p:nvSpPr>
          <p:spPr>
            <a:xfrm>
              <a:off x="6444670" y="2063615"/>
              <a:ext cx="489469" cy="195360"/>
            </a:xfrm>
            <a:custGeom>
              <a:rect b="b" l="l" r="r" t="t"/>
              <a:pathLst>
                <a:path extrusionOk="0" h="209" w="523">
                  <a:moveTo>
                    <a:pt x="283" y="206"/>
                  </a:moveTo>
                  <a:cubicBezTo>
                    <a:pt x="207" y="206"/>
                    <a:pt x="116" y="192"/>
                    <a:pt x="62" y="169"/>
                  </a:cubicBezTo>
                  <a:cubicBezTo>
                    <a:pt x="0" y="144"/>
                    <a:pt x="6" y="104"/>
                    <a:pt x="14" y="59"/>
                  </a:cubicBezTo>
                  <a:cubicBezTo>
                    <a:pt x="15" y="54"/>
                    <a:pt x="16" y="49"/>
                    <a:pt x="17" y="43"/>
                  </a:cubicBezTo>
                  <a:cubicBezTo>
                    <a:pt x="18" y="35"/>
                    <a:pt x="22" y="28"/>
                    <a:pt x="29" y="23"/>
                  </a:cubicBezTo>
                  <a:cubicBezTo>
                    <a:pt x="51" y="7"/>
                    <a:pt x="102" y="15"/>
                    <a:pt x="147" y="22"/>
                  </a:cubicBezTo>
                  <a:cubicBezTo>
                    <a:pt x="166" y="26"/>
                    <a:pt x="184" y="29"/>
                    <a:pt x="199" y="30"/>
                  </a:cubicBezTo>
                  <a:cubicBezTo>
                    <a:pt x="229" y="32"/>
                    <a:pt x="270" y="23"/>
                    <a:pt x="308" y="15"/>
                  </a:cubicBezTo>
                  <a:cubicBezTo>
                    <a:pt x="346" y="7"/>
                    <a:pt x="381" y="0"/>
                    <a:pt x="407" y="2"/>
                  </a:cubicBezTo>
                  <a:cubicBezTo>
                    <a:pt x="437" y="4"/>
                    <a:pt x="476" y="31"/>
                    <a:pt x="499" y="65"/>
                  </a:cubicBezTo>
                  <a:cubicBezTo>
                    <a:pt x="517" y="91"/>
                    <a:pt x="523" y="116"/>
                    <a:pt x="517" y="136"/>
                  </a:cubicBezTo>
                  <a:cubicBezTo>
                    <a:pt x="503" y="182"/>
                    <a:pt x="450" y="188"/>
                    <a:pt x="383" y="197"/>
                  </a:cubicBezTo>
                  <a:cubicBezTo>
                    <a:pt x="371" y="198"/>
                    <a:pt x="359" y="200"/>
                    <a:pt x="347" y="202"/>
                  </a:cubicBezTo>
                  <a:cubicBezTo>
                    <a:pt x="328" y="204"/>
                    <a:pt x="306" y="206"/>
                    <a:pt x="283" y="206"/>
                  </a:cubicBezTo>
                  <a:close/>
                  <a:moveTo>
                    <a:pt x="70" y="18"/>
                  </a:moveTo>
                  <a:cubicBezTo>
                    <a:pt x="54" y="18"/>
                    <a:pt x="40" y="20"/>
                    <a:pt x="31" y="27"/>
                  </a:cubicBezTo>
                  <a:cubicBezTo>
                    <a:pt x="25" y="31"/>
                    <a:pt x="22" y="36"/>
                    <a:pt x="21" y="44"/>
                  </a:cubicBezTo>
                  <a:cubicBezTo>
                    <a:pt x="20" y="49"/>
                    <a:pt x="19" y="55"/>
                    <a:pt x="18" y="60"/>
                  </a:cubicBezTo>
                  <a:cubicBezTo>
                    <a:pt x="10" y="105"/>
                    <a:pt x="4" y="141"/>
                    <a:pt x="63" y="166"/>
                  </a:cubicBezTo>
                  <a:cubicBezTo>
                    <a:pt x="133" y="194"/>
                    <a:pt x="265" y="209"/>
                    <a:pt x="346" y="198"/>
                  </a:cubicBezTo>
                  <a:cubicBezTo>
                    <a:pt x="359" y="196"/>
                    <a:pt x="371" y="194"/>
                    <a:pt x="382" y="193"/>
                  </a:cubicBezTo>
                  <a:cubicBezTo>
                    <a:pt x="448" y="185"/>
                    <a:pt x="500" y="178"/>
                    <a:pt x="513" y="135"/>
                  </a:cubicBezTo>
                  <a:cubicBezTo>
                    <a:pt x="519" y="116"/>
                    <a:pt x="513" y="92"/>
                    <a:pt x="496" y="68"/>
                  </a:cubicBezTo>
                  <a:cubicBezTo>
                    <a:pt x="473" y="34"/>
                    <a:pt x="435" y="8"/>
                    <a:pt x="407" y="6"/>
                  </a:cubicBezTo>
                  <a:cubicBezTo>
                    <a:pt x="382" y="4"/>
                    <a:pt x="346" y="11"/>
                    <a:pt x="309" y="19"/>
                  </a:cubicBezTo>
                  <a:cubicBezTo>
                    <a:pt x="270" y="27"/>
                    <a:pt x="230" y="36"/>
                    <a:pt x="199" y="34"/>
                  </a:cubicBezTo>
                  <a:cubicBezTo>
                    <a:pt x="184" y="33"/>
                    <a:pt x="166" y="30"/>
                    <a:pt x="146" y="26"/>
                  </a:cubicBezTo>
                  <a:cubicBezTo>
                    <a:pt x="121" y="22"/>
                    <a:pt x="93" y="18"/>
                    <a:pt x="70" y="18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g274064c0f52_5_4"/>
            <p:cNvSpPr/>
            <p:nvPr/>
          </p:nvSpPr>
          <p:spPr>
            <a:xfrm>
              <a:off x="7694271" y="2246898"/>
              <a:ext cx="274216" cy="206016"/>
            </a:xfrm>
            <a:custGeom>
              <a:rect b="b" l="l" r="r" t="t"/>
              <a:pathLst>
                <a:path extrusionOk="0" h="220" w="293">
                  <a:moveTo>
                    <a:pt x="87" y="218"/>
                  </a:moveTo>
                  <a:cubicBezTo>
                    <a:pt x="81" y="218"/>
                    <a:pt x="76" y="218"/>
                    <a:pt x="71" y="217"/>
                  </a:cubicBezTo>
                  <a:cubicBezTo>
                    <a:pt x="57" y="213"/>
                    <a:pt x="47" y="206"/>
                    <a:pt x="43" y="194"/>
                  </a:cubicBezTo>
                  <a:cubicBezTo>
                    <a:pt x="40" y="188"/>
                    <a:pt x="38" y="182"/>
                    <a:pt x="35" y="175"/>
                  </a:cubicBezTo>
                  <a:cubicBezTo>
                    <a:pt x="19" y="137"/>
                    <a:pt x="0" y="88"/>
                    <a:pt x="43" y="54"/>
                  </a:cubicBezTo>
                  <a:cubicBezTo>
                    <a:pt x="94" y="15"/>
                    <a:pt x="150" y="8"/>
                    <a:pt x="197" y="4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47" y="0"/>
                    <a:pt x="270" y="36"/>
                    <a:pt x="284" y="63"/>
                  </a:cubicBezTo>
                  <a:cubicBezTo>
                    <a:pt x="293" y="82"/>
                    <a:pt x="256" y="116"/>
                    <a:pt x="221" y="148"/>
                  </a:cubicBezTo>
                  <a:cubicBezTo>
                    <a:pt x="210" y="158"/>
                    <a:pt x="200" y="167"/>
                    <a:pt x="191" y="176"/>
                  </a:cubicBezTo>
                  <a:cubicBezTo>
                    <a:pt x="167" y="201"/>
                    <a:pt x="121" y="218"/>
                    <a:pt x="87" y="218"/>
                  </a:cubicBezTo>
                  <a:close/>
                  <a:moveTo>
                    <a:pt x="204" y="8"/>
                  </a:moveTo>
                  <a:cubicBezTo>
                    <a:pt x="202" y="8"/>
                    <a:pt x="200" y="8"/>
                    <a:pt x="198" y="8"/>
                  </a:cubicBezTo>
                  <a:cubicBezTo>
                    <a:pt x="151" y="12"/>
                    <a:pt x="96" y="19"/>
                    <a:pt x="46" y="58"/>
                  </a:cubicBezTo>
                  <a:cubicBezTo>
                    <a:pt x="4" y="89"/>
                    <a:pt x="23" y="134"/>
                    <a:pt x="39" y="174"/>
                  </a:cubicBezTo>
                  <a:cubicBezTo>
                    <a:pt x="42" y="181"/>
                    <a:pt x="44" y="187"/>
                    <a:pt x="46" y="193"/>
                  </a:cubicBezTo>
                  <a:cubicBezTo>
                    <a:pt x="50" y="203"/>
                    <a:pt x="59" y="210"/>
                    <a:pt x="72" y="213"/>
                  </a:cubicBezTo>
                  <a:cubicBezTo>
                    <a:pt x="105" y="220"/>
                    <a:pt x="161" y="201"/>
                    <a:pt x="189" y="173"/>
                  </a:cubicBezTo>
                  <a:cubicBezTo>
                    <a:pt x="197" y="164"/>
                    <a:pt x="208" y="155"/>
                    <a:pt x="218" y="145"/>
                  </a:cubicBezTo>
                  <a:cubicBezTo>
                    <a:pt x="251" y="115"/>
                    <a:pt x="288" y="81"/>
                    <a:pt x="280" y="65"/>
                  </a:cubicBezTo>
                  <a:cubicBezTo>
                    <a:pt x="268" y="40"/>
                    <a:pt x="247" y="8"/>
                    <a:pt x="204" y="8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g274064c0f52_5_4"/>
            <p:cNvSpPr/>
            <p:nvPr/>
          </p:nvSpPr>
          <p:spPr>
            <a:xfrm>
              <a:off x="7653068" y="2122578"/>
              <a:ext cx="378646" cy="436186"/>
            </a:xfrm>
            <a:custGeom>
              <a:rect b="b" l="l" r="r" t="t"/>
              <a:pathLst>
                <a:path extrusionOk="0" h="466" w="405">
                  <a:moveTo>
                    <a:pt x="89" y="455"/>
                  </a:moveTo>
                  <a:cubicBezTo>
                    <a:pt x="80" y="455"/>
                    <a:pt x="72" y="454"/>
                    <a:pt x="65" y="450"/>
                  </a:cubicBezTo>
                  <a:cubicBezTo>
                    <a:pt x="22" y="430"/>
                    <a:pt x="7" y="361"/>
                    <a:pt x="18" y="308"/>
                  </a:cubicBezTo>
                  <a:cubicBezTo>
                    <a:pt x="24" y="276"/>
                    <a:pt x="17" y="223"/>
                    <a:pt x="10" y="172"/>
                  </a:cubicBezTo>
                  <a:cubicBezTo>
                    <a:pt x="7" y="144"/>
                    <a:pt x="3" y="119"/>
                    <a:pt x="2" y="97"/>
                  </a:cubicBezTo>
                  <a:cubicBezTo>
                    <a:pt x="0" y="63"/>
                    <a:pt x="14" y="41"/>
                    <a:pt x="27" y="29"/>
                  </a:cubicBezTo>
                  <a:cubicBezTo>
                    <a:pt x="46" y="10"/>
                    <a:pt x="75" y="0"/>
                    <a:pt x="100" y="3"/>
                  </a:cubicBezTo>
                  <a:cubicBezTo>
                    <a:pt x="139" y="6"/>
                    <a:pt x="174" y="24"/>
                    <a:pt x="222" y="49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51" y="64"/>
                    <a:pt x="270" y="71"/>
                    <a:pt x="289" y="77"/>
                  </a:cubicBezTo>
                  <a:cubicBezTo>
                    <a:pt x="324" y="89"/>
                    <a:pt x="357" y="100"/>
                    <a:pt x="383" y="131"/>
                  </a:cubicBezTo>
                  <a:cubicBezTo>
                    <a:pt x="398" y="149"/>
                    <a:pt x="405" y="170"/>
                    <a:pt x="402" y="192"/>
                  </a:cubicBezTo>
                  <a:cubicBezTo>
                    <a:pt x="399" y="221"/>
                    <a:pt x="381" y="251"/>
                    <a:pt x="355" y="272"/>
                  </a:cubicBezTo>
                  <a:cubicBezTo>
                    <a:pt x="351" y="275"/>
                    <a:pt x="346" y="279"/>
                    <a:pt x="342" y="283"/>
                  </a:cubicBezTo>
                  <a:cubicBezTo>
                    <a:pt x="305" y="311"/>
                    <a:pt x="260" y="346"/>
                    <a:pt x="237" y="380"/>
                  </a:cubicBezTo>
                  <a:cubicBezTo>
                    <a:pt x="215" y="413"/>
                    <a:pt x="138" y="455"/>
                    <a:pt x="89" y="455"/>
                  </a:cubicBezTo>
                  <a:close/>
                  <a:moveTo>
                    <a:pt x="93" y="6"/>
                  </a:moveTo>
                  <a:cubicBezTo>
                    <a:pt x="70" y="6"/>
                    <a:pt x="46" y="16"/>
                    <a:pt x="30" y="32"/>
                  </a:cubicBezTo>
                  <a:cubicBezTo>
                    <a:pt x="18" y="44"/>
                    <a:pt x="4" y="64"/>
                    <a:pt x="6" y="96"/>
                  </a:cubicBezTo>
                  <a:cubicBezTo>
                    <a:pt x="7" y="118"/>
                    <a:pt x="11" y="144"/>
                    <a:pt x="14" y="171"/>
                  </a:cubicBezTo>
                  <a:cubicBezTo>
                    <a:pt x="21" y="223"/>
                    <a:pt x="28" y="276"/>
                    <a:pt x="22" y="309"/>
                  </a:cubicBezTo>
                  <a:cubicBezTo>
                    <a:pt x="11" y="360"/>
                    <a:pt x="27" y="428"/>
                    <a:pt x="67" y="447"/>
                  </a:cubicBezTo>
                  <a:cubicBezTo>
                    <a:pt x="107" y="466"/>
                    <a:pt x="209" y="415"/>
                    <a:pt x="234" y="377"/>
                  </a:cubicBezTo>
                  <a:cubicBezTo>
                    <a:pt x="257" y="343"/>
                    <a:pt x="303" y="308"/>
                    <a:pt x="339" y="279"/>
                  </a:cubicBezTo>
                  <a:cubicBezTo>
                    <a:pt x="344" y="276"/>
                    <a:pt x="348" y="272"/>
                    <a:pt x="352" y="269"/>
                  </a:cubicBezTo>
                  <a:cubicBezTo>
                    <a:pt x="372" y="253"/>
                    <a:pt x="395" y="225"/>
                    <a:pt x="398" y="192"/>
                  </a:cubicBezTo>
                  <a:cubicBezTo>
                    <a:pt x="400" y="170"/>
                    <a:pt x="394" y="151"/>
                    <a:pt x="380" y="134"/>
                  </a:cubicBezTo>
                  <a:cubicBezTo>
                    <a:pt x="355" y="103"/>
                    <a:pt x="322" y="92"/>
                    <a:pt x="288" y="81"/>
                  </a:cubicBezTo>
                  <a:cubicBezTo>
                    <a:pt x="269" y="75"/>
                    <a:pt x="250" y="68"/>
                    <a:pt x="231" y="58"/>
                  </a:cubicBezTo>
                  <a:cubicBezTo>
                    <a:pt x="220" y="53"/>
                    <a:pt x="220" y="53"/>
                    <a:pt x="220" y="53"/>
                  </a:cubicBezTo>
                  <a:cubicBezTo>
                    <a:pt x="173" y="28"/>
                    <a:pt x="138" y="10"/>
                    <a:pt x="100" y="7"/>
                  </a:cubicBezTo>
                  <a:cubicBezTo>
                    <a:pt x="97" y="6"/>
                    <a:pt x="95" y="6"/>
                    <a:pt x="93" y="6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g274064c0f52_5_4"/>
            <p:cNvSpPr/>
            <p:nvPr/>
          </p:nvSpPr>
          <p:spPr>
            <a:xfrm>
              <a:off x="6377181" y="3242169"/>
              <a:ext cx="891558" cy="790677"/>
            </a:xfrm>
            <a:custGeom>
              <a:rect b="b" l="l" r="r" t="t"/>
              <a:pathLst>
                <a:path extrusionOk="0" h="845" w="953">
                  <a:moveTo>
                    <a:pt x="384" y="819"/>
                  </a:moveTo>
                  <a:cubicBezTo>
                    <a:pt x="358" y="819"/>
                    <a:pt x="336" y="811"/>
                    <a:pt x="325" y="788"/>
                  </a:cubicBezTo>
                  <a:cubicBezTo>
                    <a:pt x="313" y="765"/>
                    <a:pt x="306" y="717"/>
                    <a:pt x="298" y="661"/>
                  </a:cubicBezTo>
                  <a:cubicBezTo>
                    <a:pt x="286" y="576"/>
                    <a:pt x="272" y="480"/>
                    <a:pt x="237" y="445"/>
                  </a:cubicBezTo>
                  <a:cubicBezTo>
                    <a:pt x="208" y="415"/>
                    <a:pt x="177" y="391"/>
                    <a:pt x="147" y="368"/>
                  </a:cubicBezTo>
                  <a:cubicBezTo>
                    <a:pt x="119" y="346"/>
                    <a:pt x="89" y="323"/>
                    <a:pt x="61" y="295"/>
                  </a:cubicBezTo>
                  <a:cubicBezTo>
                    <a:pt x="8" y="242"/>
                    <a:pt x="0" y="199"/>
                    <a:pt x="32" y="138"/>
                  </a:cubicBezTo>
                  <a:cubicBezTo>
                    <a:pt x="60" y="84"/>
                    <a:pt x="132" y="46"/>
                    <a:pt x="186" y="57"/>
                  </a:cubicBezTo>
                  <a:cubicBezTo>
                    <a:pt x="234" y="67"/>
                    <a:pt x="352" y="89"/>
                    <a:pt x="407" y="95"/>
                  </a:cubicBezTo>
                  <a:cubicBezTo>
                    <a:pt x="460" y="100"/>
                    <a:pt x="568" y="74"/>
                    <a:pt x="616" y="49"/>
                  </a:cubicBezTo>
                  <a:cubicBezTo>
                    <a:pt x="692" y="12"/>
                    <a:pt x="734" y="0"/>
                    <a:pt x="744" y="13"/>
                  </a:cubicBezTo>
                  <a:cubicBezTo>
                    <a:pt x="744" y="13"/>
                    <a:pt x="744" y="13"/>
                    <a:pt x="744" y="13"/>
                  </a:cubicBezTo>
                  <a:cubicBezTo>
                    <a:pt x="747" y="16"/>
                    <a:pt x="752" y="20"/>
                    <a:pt x="757" y="24"/>
                  </a:cubicBezTo>
                  <a:cubicBezTo>
                    <a:pt x="776" y="39"/>
                    <a:pt x="804" y="62"/>
                    <a:pt x="795" y="102"/>
                  </a:cubicBezTo>
                  <a:cubicBezTo>
                    <a:pt x="785" y="153"/>
                    <a:pt x="780" y="187"/>
                    <a:pt x="811" y="223"/>
                  </a:cubicBezTo>
                  <a:cubicBezTo>
                    <a:pt x="833" y="249"/>
                    <a:pt x="861" y="313"/>
                    <a:pt x="887" y="369"/>
                  </a:cubicBezTo>
                  <a:cubicBezTo>
                    <a:pt x="898" y="395"/>
                    <a:pt x="909" y="419"/>
                    <a:pt x="918" y="437"/>
                  </a:cubicBezTo>
                  <a:cubicBezTo>
                    <a:pt x="951" y="503"/>
                    <a:pt x="953" y="560"/>
                    <a:pt x="923" y="612"/>
                  </a:cubicBezTo>
                  <a:cubicBezTo>
                    <a:pt x="898" y="656"/>
                    <a:pt x="825" y="677"/>
                    <a:pt x="765" y="694"/>
                  </a:cubicBezTo>
                  <a:cubicBezTo>
                    <a:pt x="747" y="699"/>
                    <a:pt x="730" y="704"/>
                    <a:pt x="717" y="709"/>
                  </a:cubicBezTo>
                  <a:cubicBezTo>
                    <a:pt x="696" y="717"/>
                    <a:pt x="678" y="722"/>
                    <a:pt x="658" y="727"/>
                  </a:cubicBezTo>
                  <a:cubicBezTo>
                    <a:pt x="625" y="736"/>
                    <a:pt x="591" y="745"/>
                    <a:pt x="538" y="770"/>
                  </a:cubicBezTo>
                  <a:cubicBezTo>
                    <a:pt x="490" y="794"/>
                    <a:pt x="430" y="819"/>
                    <a:pt x="384" y="819"/>
                  </a:cubicBezTo>
                  <a:close/>
                  <a:moveTo>
                    <a:pt x="166" y="59"/>
                  </a:moveTo>
                  <a:cubicBezTo>
                    <a:pt x="117" y="59"/>
                    <a:pt x="60" y="93"/>
                    <a:pt x="35" y="140"/>
                  </a:cubicBezTo>
                  <a:cubicBezTo>
                    <a:pt x="4" y="199"/>
                    <a:pt x="12" y="240"/>
                    <a:pt x="64" y="292"/>
                  </a:cubicBezTo>
                  <a:cubicBezTo>
                    <a:pt x="92" y="320"/>
                    <a:pt x="120" y="342"/>
                    <a:pt x="150" y="365"/>
                  </a:cubicBezTo>
                  <a:cubicBezTo>
                    <a:pt x="180" y="388"/>
                    <a:pt x="210" y="412"/>
                    <a:pt x="240" y="442"/>
                  </a:cubicBezTo>
                  <a:cubicBezTo>
                    <a:pt x="276" y="478"/>
                    <a:pt x="290" y="575"/>
                    <a:pt x="302" y="661"/>
                  </a:cubicBezTo>
                  <a:cubicBezTo>
                    <a:pt x="310" y="714"/>
                    <a:pt x="317" y="764"/>
                    <a:pt x="329" y="786"/>
                  </a:cubicBezTo>
                  <a:cubicBezTo>
                    <a:pt x="358" y="845"/>
                    <a:pt x="461" y="803"/>
                    <a:pt x="537" y="767"/>
                  </a:cubicBezTo>
                  <a:cubicBezTo>
                    <a:pt x="590" y="741"/>
                    <a:pt x="624" y="732"/>
                    <a:pt x="657" y="723"/>
                  </a:cubicBezTo>
                  <a:cubicBezTo>
                    <a:pt x="676" y="718"/>
                    <a:pt x="694" y="713"/>
                    <a:pt x="715" y="705"/>
                  </a:cubicBezTo>
                  <a:cubicBezTo>
                    <a:pt x="729" y="700"/>
                    <a:pt x="746" y="695"/>
                    <a:pt x="764" y="690"/>
                  </a:cubicBezTo>
                  <a:cubicBezTo>
                    <a:pt x="823" y="673"/>
                    <a:pt x="896" y="652"/>
                    <a:pt x="920" y="610"/>
                  </a:cubicBezTo>
                  <a:cubicBezTo>
                    <a:pt x="948" y="560"/>
                    <a:pt x="947" y="504"/>
                    <a:pt x="914" y="439"/>
                  </a:cubicBezTo>
                  <a:cubicBezTo>
                    <a:pt x="905" y="420"/>
                    <a:pt x="894" y="396"/>
                    <a:pt x="883" y="371"/>
                  </a:cubicBezTo>
                  <a:cubicBezTo>
                    <a:pt x="858" y="315"/>
                    <a:pt x="830" y="251"/>
                    <a:pt x="808" y="226"/>
                  </a:cubicBezTo>
                  <a:cubicBezTo>
                    <a:pt x="776" y="189"/>
                    <a:pt x="780" y="154"/>
                    <a:pt x="791" y="101"/>
                  </a:cubicBezTo>
                  <a:cubicBezTo>
                    <a:pt x="799" y="64"/>
                    <a:pt x="774" y="43"/>
                    <a:pt x="755" y="28"/>
                  </a:cubicBezTo>
                  <a:cubicBezTo>
                    <a:pt x="749" y="23"/>
                    <a:pt x="744" y="19"/>
                    <a:pt x="741" y="15"/>
                  </a:cubicBezTo>
                  <a:cubicBezTo>
                    <a:pt x="741" y="15"/>
                    <a:pt x="741" y="15"/>
                    <a:pt x="741" y="15"/>
                  </a:cubicBezTo>
                  <a:cubicBezTo>
                    <a:pt x="735" y="8"/>
                    <a:pt x="708" y="8"/>
                    <a:pt x="618" y="53"/>
                  </a:cubicBezTo>
                  <a:cubicBezTo>
                    <a:pt x="568" y="78"/>
                    <a:pt x="461" y="104"/>
                    <a:pt x="407" y="99"/>
                  </a:cubicBezTo>
                  <a:cubicBezTo>
                    <a:pt x="351" y="93"/>
                    <a:pt x="233" y="71"/>
                    <a:pt x="185" y="61"/>
                  </a:cubicBezTo>
                  <a:cubicBezTo>
                    <a:pt x="179" y="60"/>
                    <a:pt x="172" y="59"/>
                    <a:pt x="166" y="59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g274064c0f52_5_4"/>
            <p:cNvSpPr/>
            <p:nvPr/>
          </p:nvSpPr>
          <p:spPr>
            <a:xfrm>
              <a:off x="6133513" y="3027628"/>
              <a:ext cx="1349770" cy="1174294"/>
            </a:xfrm>
            <a:custGeom>
              <a:rect b="b" l="l" r="r" t="t"/>
              <a:pathLst>
                <a:path extrusionOk="0" h="1255" w="1442">
                  <a:moveTo>
                    <a:pt x="655" y="1251"/>
                  </a:moveTo>
                  <a:cubicBezTo>
                    <a:pt x="605" y="1251"/>
                    <a:pt x="560" y="1247"/>
                    <a:pt x="535" y="1239"/>
                  </a:cubicBezTo>
                  <a:cubicBezTo>
                    <a:pt x="470" y="1220"/>
                    <a:pt x="422" y="1020"/>
                    <a:pt x="425" y="963"/>
                  </a:cubicBezTo>
                  <a:cubicBezTo>
                    <a:pt x="427" y="920"/>
                    <a:pt x="383" y="853"/>
                    <a:pt x="352" y="805"/>
                  </a:cubicBezTo>
                  <a:cubicBezTo>
                    <a:pt x="340" y="786"/>
                    <a:pt x="330" y="771"/>
                    <a:pt x="324" y="758"/>
                  </a:cubicBezTo>
                  <a:cubicBezTo>
                    <a:pt x="303" y="719"/>
                    <a:pt x="256" y="698"/>
                    <a:pt x="212" y="677"/>
                  </a:cubicBezTo>
                  <a:cubicBezTo>
                    <a:pt x="206" y="674"/>
                    <a:pt x="200" y="671"/>
                    <a:pt x="194" y="669"/>
                  </a:cubicBezTo>
                  <a:cubicBezTo>
                    <a:pt x="160" y="653"/>
                    <a:pt x="121" y="620"/>
                    <a:pt x="87" y="591"/>
                  </a:cubicBezTo>
                  <a:cubicBezTo>
                    <a:pt x="70" y="576"/>
                    <a:pt x="54" y="563"/>
                    <a:pt x="42" y="554"/>
                  </a:cubicBezTo>
                  <a:cubicBezTo>
                    <a:pt x="1" y="525"/>
                    <a:pt x="0" y="448"/>
                    <a:pt x="38" y="386"/>
                  </a:cubicBezTo>
                  <a:cubicBezTo>
                    <a:pt x="67" y="340"/>
                    <a:pt x="123" y="276"/>
                    <a:pt x="173" y="219"/>
                  </a:cubicBezTo>
                  <a:cubicBezTo>
                    <a:pt x="193" y="196"/>
                    <a:pt x="212" y="175"/>
                    <a:pt x="228" y="156"/>
                  </a:cubicBezTo>
                  <a:cubicBezTo>
                    <a:pt x="228" y="156"/>
                    <a:pt x="228" y="156"/>
                    <a:pt x="228" y="156"/>
                  </a:cubicBezTo>
                  <a:cubicBezTo>
                    <a:pt x="307" y="62"/>
                    <a:pt x="447" y="87"/>
                    <a:pt x="539" y="104"/>
                  </a:cubicBezTo>
                  <a:cubicBezTo>
                    <a:pt x="561" y="108"/>
                    <a:pt x="580" y="111"/>
                    <a:pt x="595" y="113"/>
                  </a:cubicBezTo>
                  <a:cubicBezTo>
                    <a:pt x="673" y="120"/>
                    <a:pt x="814" y="79"/>
                    <a:pt x="919" y="38"/>
                  </a:cubicBezTo>
                  <a:cubicBezTo>
                    <a:pt x="1017" y="0"/>
                    <a:pt x="1157" y="70"/>
                    <a:pt x="1207" y="132"/>
                  </a:cubicBezTo>
                  <a:cubicBezTo>
                    <a:pt x="1244" y="179"/>
                    <a:pt x="1230" y="235"/>
                    <a:pt x="1218" y="284"/>
                  </a:cubicBezTo>
                  <a:cubicBezTo>
                    <a:pt x="1213" y="304"/>
                    <a:pt x="1208" y="323"/>
                    <a:pt x="1207" y="339"/>
                  </a:cubicBezTo>
                  <a:cubicBezTo>
                    <a:pt x="1205" y="393"/>
                    <a:pt x="1330" y="522"/>
                    <a:pt x="1393" y="567"/>
                  </a:cubicBezTo>
                  <a:cubicBezTo>
                    <a:pt x="1442" y="601"/>
                    <a:pt x="1439" y="638"/>
                    <a:pt x="1433" y="721"/>
                  </a:cubicBezTo>
                  <a:cubicBezTo>
                    <a:pt x="1432" y="744"/>
                    <a:pt x="1430" y="770"/>
                    <a:pt x="1429" y="800"/>
                  </a:cubicBezTo>
                  <a:cubicBezTo>
                    <a:pt x="1423" y="944"/>
                    <a:pt x="1350" y="1029"/>
                    <a:pt x="1287" y="1087"/>
                  </a:cubicBezTo>
                  <a:cubicBezTo>
                    <a:pt x="1221" y="1147"/>
                    <a:pt x="1080" y="1127"/>
                    <a:pt x="1026" y="1120"/>
                  </a:cubicBezTo>
                  <a:cubicBezTo>
                    <a:pt x="970" y="1111"/>
                    <a:pt x="902" y="1147"/>
                    <a:pt x="868" y="1201"/>
                  </a:cubicBezTo>
                  <a:cubicBezTo>
                    <a:pt x="846" y="1237"/>
                    <a:pt x="744" y="1251"/>
                    <a:pt x="655" y="1251"/>
                  </a:cubicBezTo>
                  <a:close/>
                  <a:moveTo>
                    <a:pt x="229" y="158"/>
                  </a:moveTo>
                  <a:cubicBezTo>
                    <a:pt x="231" y="159"/>
                    <a:pt x="231" y="159"/>
                    <a:pt x="231" y="159"/>
                  </a:cubicBezTo>
                  <a:cubicBezTo>
                    <a:pt x="216" y="177"/>
                    <a:pt x="197" y="199"/>
                    <a:pt x="176" y="222"/>
                  </a:cubicBezTo>
                  <a:cubicBezTo>
                    <a:pt x="127" y="278"/>
                    <a:pt x="70" y="343"/>
                    <a:pt x="42" y="388"/>
                  </a:cubicBezTo>
                  <a:cubicBezTo>
                    <a:pt x="1" y="454"/>
                    <a:pt x="10" y="526"/>
                    <a:pt x="44" y="551"/>
                  </a:cubicBezTo>
                  <a:cubicBezTo>
                    <a:pt x="57" y="560"/>
                    <a:pt x="73" y="573"/>
                    <a:pt x="90" y="588"/>
                  </a:cubicBezTo>
                  <a:cubicBezTo>
                    <a:pt x="124" y="617"/>
                    <a:pt x="162" y="649"/>
                    <a:pt x="196" y="665"/>
                  </a:cubicBezTo>
                  <a:cubicBezTo>
                    <a:pt x="201" y="668"/>
                    <a:pt x="207" y="671"/>
                    <a:pt x="213" y="673"/>
                  </a:cubicBezTo>
                  <a:cubicBezTo>
                    <a:pt x="259" y="694"/>
                    <a:pt x="306" y="716"/>
                    <a:pt x="327" y="757"/>
                  </a:cubicBezTo>
                  <a:cubicBezTo>
                    <a:pt x="333" y="769"/>
                    <a:pt x="344" y="784"/>
                    <a:pt x="355" y="802"/>
                  </a:cubicBezTo>
                  <a:cubicBezTo>
                    <a:pt x="387" y="852"/>
                    <a:pt x="431" y="919"/>
                    <a:pt x="429" y="963"/>
                  </a:cubicBezTo>
                  <a:cubicBezTo>
                    <a:pt x="426" y="1020"/>
                    <a:pt x="473" y="1217"/>
                    <a:pt x="537" y="1236"/>
                  </a:cubicBezTo>
                  <a:cubicBezTo>
                    <a:pt x="601" y="1255"/>
                    <a:pt x="832" y="1253"/>
                    <a:pt x="865" y="1199"/>
                  </a:cubicBezTo>
                  <a:cubicBezTo>
                    <a:pt x="900" y="1143"/>
                    <a:pt x="969" y="1107"/>
                    <a:pt x="1027" y="1116"/>
                  </a:cubicBezTo>
                  <a:cubicBezTo>
                    <a:pt x="1080" y="1123"/>
                    <a:pt x="1220" y="1143"/>
                    <a:pt x="1284" y="1084"/>
                  </a:cubicBezTo>
                  <a:cubicBezTo>
                    <a:pt x="1347" y="1027"/>
                    <a:pt x="1419" y="942"/>
                    <a:pt x="1425" y="800"/>
                  </a:cubicBezTo>
                  <a:cubicBezTo>
                    <a:pt x="1426" y="769"/>
                    <a:pt x="1428" y="743"/>
                    <a:pt x="1429" y="720"/>
                  </a:cubicBezTo>
                  <a:cubicBezTo>
                    <a:pt x="1435" y="640"/>
                    <a:pt x="1438" y="603"/>
                    <a:pt x="1391" y="570"/>
                  </a:cubicBezTo>
                  <a:cubicBezTo>
                    <a:pt x="1334" y="530"/>
                    <a:pt x="1201" y="398"/>
                    <a:pt x="1203" y="339"/>
                  </a:cubicBezTo>
                  <a:cubicBezTo>
                    <a:pt x="1204" y="322"/>
                    <a:pt x="1209" y="303"/>
                    <a:pt x="1214" y="284"/>
                  </a:cubicBezTo>
                  <a:cubicBezTo>
                    <a:pt x="1226" y="235"/>
                    <a:pt x="1239" y="179"/>
                    <a:pt x="1204" y="135"/>
                  </a:cubicBezTo>
                  <a:cubicBezTo>
                    <a:pt x="1155" y="73"/>
                    <a:pt x="1017" y="5"/>
                    <a:pt x="921" y="42"/>
                  </a:cubicBezTo>
                  <a:cubicBezTo>
                    <a:pt x="815" y="83"/>
                    <a:pt x="674" y="125"/>
                    <a:pt x="595" y="117"/>
                  </a:cubicBezTo>
                  <a:cubicBezTo>
                    <a:pt x="579" y="115"/>
                    <a:pt x="560" y="112"/>
                    <a:pt x="539" y="108"/>
                  </a:cubicBezTo>
                  <a:cubicBezTo>
                    <a:pt x="447" y="91"/>
                    <a:pt x="308" y="66"/>
                    <a:pt x="231" y="159"/>
                  </a:cubicBezTo>
                  <a:lnTo>
                    <a:pt x="229" y="158"/>
                  </a:ln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g274064c0f52_5_4"/>
            <p:cNvSpPr/>
            <p:nvPr/>
          </p:nvSpPr>
          <p:spPr>
            <a:xfrm>
              <a:off x="5850061" y="1656555"/>
              <a:ext cx="1650981" cy="1096147"/>
            </a:xfrm>
            <a:custGeom>
              <a:rect b="b" l="l" r="r" t="t"/>
              <a:pathLst>
                <a:path extrusionOk="0" h="1171" w="1764">
                  <a:moveTo>
                    <a:pt x="1412" y="1171"/>
                  </a:moveTo>
                  <a:cubicBezTo>
                    <a:pt x="1406" y="1171"/>
                    <a:pt x="1401" y="1170"/>
                    <a:pt x="1396" y="1168"/>
                  </a:cubicBezTo>
                  <a:cubicBezTo>
                    <a:pt x="1318" y="1139"/>
                    <a:pt x="1188" y="1137"/>
                    <a:pt x="1093" y="1147"/>
                  </a:cubicBezTo>
                  <a:cubicBezTo>
                    <a:pt x="996" y="1158"/>
                    <a:pt x="754" y="1128"/>
                    <a:pt x="664" y="1056"/>
                  </a:cubicBezTo>
                  <a:cubicBezTo>
                    <a:pt x="625" y="1024"/>
                    <a:pt x="547" y="1011"/>
                    <a:pt x="472" y="998"/>
                  </a:cubicBezTo>
                  <a:cubicBezTo>
                    <a:pt x="375" y="980"/>
                    <a:pt x="283" y="964"/>
                    <a:pt x="264" y="911"/>
                  </a:cubicBezTo>
                  <a:cubicBezTo>
                    <a:pt x="239" y="844"/>
                    <a:pt x="160" y="771"/>
                    <a:pt x="103" y="717"/>
                  </a:cubicBezTo>
                  <a:cubicBezTo>
                    <a:pt x="81" y="696"/>
                    <a:pt x="61" y="678"/>
                    <a:pt x="48" y="664"/>
                  </a:cubicBezTo>
                  <a:cubicBezTo>
                    <a:pt x="0" y="610"/>
                    <a:pt x="15" y="460"/>
                    <a:pt x="77" y="381"/>
                  </a:cubicBezTo>
                  <a:cubicBezTo>
                    <a:pt x="138" y="305"/>
                    <a:pt x="236" y="80"/>
                    <a:pt x="237" y="78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95" y="0"/>
                    <a:pt x="427" y="12"/>
                    <a:pt x="522" y="29"/>
                  </a:cubicBezTo>
                  <a:cubicBezTo>
                    <a:pt x="605" y="43"/>
                    <a:pt x="796" y="70"/>
                    <a:pt x="936" y="90"/>
                  </a:cubicBezTo>
                  <a:cubicBezTo>
                    <a:pt x="980" y="96"/>
                    <a:pt x="1018" y="102"/>
                    <a:pt x="1045" y="106"/>
                  </a:cubicBezTo>
                  <a:cubicBezTo>
                    <a:pt x="1159" y="123"/>
                    <a:pt x="1648" y="271"/>
                    <a:pt x="1707" y="355"/>
                  </a:cubicBezTo>
                  <a:cubicBezTo>
                    <a:pt x="1764" y="435"/>
                    <a:pt x="1747" y="534"/>
                    <a:pt x="1726" y="612"/>
                  </a:cubicBezTo>
                  <a:cubicBezTo>
                    <a:pt x="1719" y="640"/>
                    <a:pt x="1715" y="673"/>
                    <a:pt x="1710" y="709"/>
                  </a:cubicBezTo>
                  <a:cubicBezTo>
                    <a:pt x="1704" y="762"/>
                    <a:pt x="1696" y="823"/>
                    <a:pt x="1676" y="882"/>
                  </a:cubicBezTo>
                  <a:cubicBezTo>
                    <a:pt x="1647" y="962"/>
                    <a:pt x="1531" y="1123"/>
                    <a:pt x="1446" y="1162"/>
                  </a:cubicBezTo>
                  <a:cubicBezTo>
                    <a:pt x="1434" y="1168"/>
                    <a:pt x="1422" y="1171"/>
                    <a:pt x="1412" y="1171"/>
                  </a:cubicBezTo>
                  <a:close/>
                  <a:moveTo>
                    <a:pt x="1199" y="1137"/>
                  </a:moveTo>
                  <a:cubicBezTo>
                    <a:pt x="1271" y="1137"/>
                    <a:pt x="1346" y="1145"/>
                    <a:pt x="1397" y="1165"/>
                  </a:cubicBezTo>
                  <a:cubicBezTo>
                    <a:pt x="1410" y="1170"/>
                    <a:pt x="1426" y="1168"/>
                    <a:pt x="1445" y="1159"/>
                  </a:cubicBezTo>
                  <a:cubicBezTo>
                    <a:pt x="1529" y="1120"/>
                    <a:pt x="1644" y="960"/>
                    <a:pt x="1672" y="881"/>
                  </a:cubicBezTo>
                  <a:cubicBezTo>
                    <a:pt x="1693" y="822"/>
                    <a:pt x="1700" y="761"/>
                    <a:pt x="1706" y="708"/>
                  </a:cubicBezTo>
                  <a:cubicBezTo>
                    <a:pt x="1711" y="673"/>
                    <a:pt x="1715" y="639"/>
                    <a:pt x="1722" y="611"/>
                  </a:cubicBezTo>
                  <a:cubicBezTo>
                    <a:pt x="1743" y="534"/>
                    <a:pt x="1760" y="436"/>
                    <a:pt x="1704" y="357"/>
                  </a:cubicBezTo>
                  <a:cubicBezTo>
                    <a:pt x="1647" y="276"/>
                    <a:pt x="1155" y="126"/>
                    <a:pt x="1044" y="110"/>
                  </a:cubicBezTo>
                  <a:cubicBezTo>
                    <a:pt x="1017" y="106"/>
                    <a:pt x="979" y="100"/>
                    <a:pt x="935" y="94"/>
                  </a:cubicBezTo>
                  <a:cubicBezTo>
                    <a:pt x="795" y="74"/>
                    <a:pt x="604" y="47"/>
                    <a:pt x="521" y="32"/>
                  </a:cubicBezTo>
                  <a:cubicBezTo>
                    <a:pt x="428" y="17"/>
                    <a:pt x="297" y="4"/>
                    <a:pt x="241" y="80"/>
                  </a:cubicBezTo>
                  <a:cubicBezTo>
                    <a:pt x="237" y="88"/>
                    <a:pt x="141" y="308"/>
                    <a:pt x="81" y="384"/>
                  </a:cubicBezTo>
                  <a:cubicBezTo>
                    <a:pt x="20" y="461"/>
                    <a:pt x="4" y="609"/>
                    <a:pt x="51" y="661"/>
                  </a:cubicBezTo>
                  <a:cubicBezTo>
                    <a:pt x="64" y="676"/>
                    <a:pt x="83" y="694"/>
                    <a:pt x="106" y="714"/>
                  </a:cubicBezTo>
                  <a:cubicBezTo>
                    <a:pt x="163" y="768"/>
                    <a:pt x="242" y="842"/>
                    <a:pt x="268" y="910"/>
                  </a:cubicBezTo>
                  <a:cubicBezTo>
                    <a:pt x="286" y="961"/>
                    <a:pt x="381" y="977"/>
                    <a:pt x="473" y="994"/>
                  </a:cubicBezTo>
                  <a:cubicBezTo>
                    <a:pt x="548" y="1007"/>
                    <a:pt x="626" y="1021"/>
                    <a:pt x="667" y="1053"/>
                  </a:cubicBezTo>
                  <a:cubicBezTo>
                    <a:pt x="756" y="1124"/>
                    <a:pt x="996" y="1154"/>
                    <a:pt x="1092" y="1143"/>
                  </a:cubicBezTo>
                  <a:cubicBezTo>
                    <a:pt x="1125" y="1140"/>
                    <a:pt x="1162" y="1137"/>
                    <a:pt x="1199" y="113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g274064c0f52_5_4"/>
            <p:cNvSpPr/>
            <p:nvPr/>
          </p:nvSpPr>
          <p:spPr>
            <a:xfrm>
              <a:off x="5701587" y="1588356"/>
              <a:ext cx="2467942" cy="1297192"/>
            </a:xfrm>
            <a:custGeom>
              <a:rect b="b" l="l" r="r" t="t"/>
              <a:pathLst>
                <a:path extrusionOk="0" h="1386" w="2637">
                  <a:moveTo>
                    <a:pt x="1394" y="1385"/>
                  </a:moveTo>
                  <a:cubicBezTo>
                    <a:pt x="1357" y="1385"/>
                    <a:pt x="1322" y="1384"/>
                    <a:pt x="1291" y="1383"/>
                  </a:cubicBezTo>
                  <a:cubicBezTo>
                    <a:pt x="1281" y="1383"/>
                    <a:pt x="1281" y="1383"/>
                    <a:pt x="1281" y="1383"/>
                  </a:cubicBezTo>
                  <a:cubicBezTo>
                    <a:pt x="1165" y="1380"/>
                    <a:pt x="1038" y="1368"/>
                    <a:pt x="965" y="1308"/>
                  </a:cubicBezTo>
                  <a:cubicBezTo>
                    <a:pt x="959" y="1303"/>
                    <a:pt x="959" y="1303"/>
                    <a:pt x="959" y="1303"/>
                  </a:cubicBezTo>
                  <a:cubicBezTo>
                    <a:pt x="885" y="1242"/>
                    <a:pt x="827" y="1194"/>
                    <a:pt x="739" y="1196"/>
                  </a:cubicBezTo>
                  <a:cubicBezTo>
                    <a:pt x="732" y="1196"/>
                    <a:pt x="723" y="1197"/>
                    <a:pt x="713" y="1197"/>
                  </a:cubicBezTo>
                  <a:cubicBezTo>
                    <a:pt x="605" y="1201"/>
                    <a:pt x="351" y="1211"/>
                    <a:pt x="316" y="1110"/>
                  </a:cubicBezTo>
                  <a:cubicBezTo>
                    <a:pt x="306" y="1081"/>
                    <a:pt x="299" y="1055"/>
                    <a:pt x="292" y="1032"/>
                  </a:cubicBezTo>
                  <a:cubicBezTo>
                    <a:pt x="273" y="966"/>
                    <a:pt x="258" y="917"/>
                    <a:pt x="215" y="878"/>
                  </a:cubicBezTo>
                  <a:cubicBezTo>
                    <a:pt x="165" y="832"/>
                    <a:pt x="0" y="640"/>
                    <a:pt x="47" y="548"/>
                  </a:cubicBezTo>
                  <a:cubicBezTo>
                    <a:pt x="64" y="515"/>
                    <a:pt x="91" y="474"/>
                    <a:pt x="120" y="430"/>
                  </a:cubicBezTo>
                  <a:cubicBezTo>
                    <a:pt x="168" y="358"/>
                    <a:pt x="221" y="277"/>
                    <a:pt x="236" y="220"/>
                  </a:cubicBezTo>
                  <a:cubicBezTo>
                    <a:pt x="260" y="132"/>
                    <a:pt x="449" y="0"/>
                    <a:pt x="529" y="0"/>
                  </a:cubicBezTo>
                  <a:cubicBezTo>
                    <a:pt x="530" y="0"/>
                    <a:pt x="531" y="0"/>
                    <a:pt x="531" y="0"/>
                  </a:cubicBezTo>
                  <a:cubicBezTo>
                    <a:pt x="537" y="0"/>
                    <a:pt x="544" y="1"/>
                    <a:pt x="552" y="1"/>
                  </a:cubicBezTo>
                  <a:cubicBezTo>
                    <a:pt x="660" y="5"/>
                    <a:pt x="991" y="16"/>
                    <a:pt x="1065" y="43"/>
                  </a:cubicBezTo>
                  <a:cubicBezTo>
                    <a:pt x="1091" y="52"/>
                    <a:pt x="1319" y="135"/>
                    <a:pt x="1438" y="147"/>
                  </a:cubicBezTo>
                  <a:cubicBezTo>
                    <a:pt x="1544" y="157"/>
                    <a:pt x="1791" y="272"/>
                    <a:pt x="1850" y="307"/>
                  </a:cubicBezTo>
                  <a:cubicBezTo>
                    <a:pt x="1864" y="316"/>
                    <a:pt x="1878" y="325"/>
                    <a:pt x="1891" y="335"/>
                  </a:cubicBezTo>
                  <a:cubicBezTo>
                    <a:pt x="1933" y="364"/>
                    <a:pt x="1970" y="390"/>
                    <a:pt x="2008" y="374"/>
                  </a:cubicBezTo>
                  <a:cubicBezTo>
                    <a:pt x="2038" y="361"/>
                    <a:pt x="2059" y="335"/>
                    <a:pt x="2077" y="312"/>
                  </a:cubicBezTo>
                  <a:cubicBezTo>
                    <a:pt x="2089" y="297"/>
                    <a:pt x="2100" y="283"/>
                    <a:pt x="2112" y="275"/>
                  </a:cubicBezTo>
                  <a:cubicBezTo>
                    <a:pt x="2142" y="256"/>
                    <a:pt x="2216" y="252"/>
                    <a:pt x="2257" y="262"/>
                  </a:cubicBezTo>
                  <a:cubicBezTo>
                    <a:pt x="2304" y="273"/>
                    <a:pt x="2389" y="337"/>
                    <a:pt x="2429" y="404"/>
                  </a:cubicBezTo>
                  <a:cubicBezTo>
                    <a:pt x="2454" y="445"/>
                    <a:pt x="2489" y="481"/>
                    <a:pt x="2520" y="513"/>
                  </a:cubicBezTo>
                  <a:cubicBezTo>
                    <a:pt x="2539" y="533"/>
                    <a:pt x="2557" y="552"/>
                    <a:pt x="2570" y="569"/>
                  </a:cubicBezTo>
                  <a:cubicBezTo>
                    <a:pt x="2605" y="615"/>
                    <a:pt x="2637" y="707"/>
                    <a:pt x="2627" y="765"/>
                  </a:cubicBezTo>
                  <a:cubicBezTo>
                    <a:pt x="2617" y="820"/>
                    <a:pt x="2568" y="943"/>
                    <a:pt x="2495" y="991"/>
                  </a:cubicBezTo>
                  <a:cubicBezTo>
                    <a:pt x="2461" y="1013"/>
                    <a:pt x="2433" y="1024"/>
                    <a:pt x="2400" y="1036"/>
                  </a:cubicBezTo>
                  <a:cubicBezTo>
                    <a:pt x="2369" y="1048"/>
                    <a:pt x="2333" y="1061"/>
                    <a:pt x="2284" y="1089"/>
                  </a:cubicBezTo>
                  <a:cubicBezTo>
                    <a:pt x="2244" y="1113"/>
                    <a:pt x="2224" y="1129"/>
                    <a:pt x="2210" y="1139"/>
                  </a:cubicBezTo>
                  <a:cubicBezTo>
                    <a:pt x="2190" y="1155"/>
                    <a:pt x="2182" y="1161"/>
                    <a:pt x="2150" y="1164"/>
                  </a:cubicBezTo>
                  <a:cubicBezTo>
                    <a:pt x="2121" y="1167"/>
                    <a:pt x="2093" y="1142"/>
                    <a:pt x="2064" y="1115"/>
                  </a:cubicBezTo>
                  <a:cubicBezTo>
                    <a:pt x="2039" y="1092"/>
                    <a:pt x="2013" y="1069"/>
                    <a:pt x="1984" y="1060"/>
                  </a:cubicBezTo>
                  <a:cubicBezTo>
                    <a:pt x="1966" y="1055"/>
                    <a:pt x="1951" y="1047"/>
                    <a:pt x="1938" y="1040"/>
                  </a:cubicBezTo>
                  <a:cubicBezTo>
                    <a:pt x="1906" y="1022"/>
                    <a:pt x="1886" y="1012"/>
                    <a:pt x="1853" y="1062"/>
                  </a:cubicBezTo>
                  <a:cubicBezTo>
                    <a:pt x="1848" y="1069"/>
                    <a:pt x="1842" y="1078"/>
                    <a:pt x="1836" y="1088"/>
                  </a:cubicBezTo>
                  <a:cubicBezTo>
                    <a:pt x="1779" y="1174"/>
                    <a:pt x="1674" y="1335"/>
                    <a:pt x="1604" y="1361"/>
                  </a:cubicBezTo>
                  <a:cubicBezTo>
                    <a:pt x="1553" y="1381"/>
                    <a:pt x="1471" y="1385"/>
                    <a:pt x="1394" y="1385"/>
                  </a:cubicBezTo>
                  <a:close/>
                  <a:moveTo>
                    <a:pt x="746" y="1192"/>
                  </a:moveTo>
                  <a:cubicBezTo>
                    <a:pt x="831" y="1192"/>
                    <a:pt x="889" y="1240"/>
                    <a:pt x="961" y="1300"/>
                  </a:cubicBezTo>
                  <a:cubicBezTo>
                    <a:pt x="967" y="1305"/>
                    <a:pt x="967" y="1305"/>
                    <a:pt x="967" y="1305"/>
                  </a:cubicBezTo>
                  <a:cubicBezTo>
                    <a:pt x="1039" y="1364"/>
                    <a:pt x="1166" y="1376"/>
                    <a:pt x="1281" y="1379"/>
                  </a:cubicBezTo>
                  <a:cubicBezTo>
                    <a:pt x="1291" y="1379"/>
                    <a:pt x="1291" y="1379"/>
                    <a:pt x="1291" y="1379"/>
                  </a:cubicBezTo>
                  <a:cubicBezTo>
                    <a:pt x="1385" y="1382"/>
                    <a:pt x="1528" y="1386"/>
                    <a:pt x="1603" y="1358"/>
                  </a:cubicBezTo>
                  <a:cubicBezTo>
                    <a:pt x="1671" y="1332"/>
                    <a:pt x="1776" y="1172"/>
                    <a:pt x="1832" y="1086"/>
                  </a:cubicBezTo>
                  <a:cubicBezTo>
                    <a:pt x="1839" y="1076"/>
                    <a:pt x="1845" y="1067"/>
                    <a:pt x="1850" y="1060"/>
                  </a:cubicBezTo>
                  <a:cubicBezTo>
                    <a:pt x="1885" y="1007"/>
                    <a:pt x="1907" y="1019"/>
                    <a:pt x="1940" y="1036"/>
                  </a:cubicBezTo>
                  <a:cubicBezTo>
                    <a:pt x="1953" y="1043"/>
                    <a:pt x="1967" y="1051"/>
                    <a:pt x="1985" y="1056"/>
                  </a:cubicBezTo>
                  <a:cubicBezTo>
                    <a:pt x="2015" y="1065"/>
                    <a:pt x="2041" y="1089"/>
                    <a:pt x="2067" y="1112"/>
                  </a:cubicBezTo>
                  <a:cubicBezTo>
                    <a:pt x="2095" y="1138"/>
                    <a:pt x="2122" y="1163"/>
                    <a:pt x="2150" y="1160"/>
                  </a:cubicBezTo>
                  <a:cubicBezTo>
                    <a:pt x="2180" y="1157"/>
                    <a:pt x="2188" y="1151"/>
                    <a:pt x="2207" y="1136"/>
                  </a:cubicBezTo>
                  <a:cubicBezTo>
                    <a:pt x="2221" y="1125"/>
                    <a:pt x="2242" y="1109"/>
                    <a:pt x="2282" y="1086"/>
                  </a:cubicBezTo>
                  <a:cubicBezTo>
                    <a:pt x="2331" y="1057"/>
                    <a:pt x="2367" y="1044"/>
                    <a:pt x="2399" y="1032"/>
                  </a:cubicBezTo>
                  <a:cubicBezTo>
                    <a:pt x="2431" y="1020"/>
                    <a:pt x="2459" y="1010"/>
                    <a:pt x="2493" y="987"/>
                  </a:cubicBezTo>
                  <a:cubicBezTo>
                    <a:pt x="2558" y="945"/>
                    <a:pt x="2611" y="828"/>
                    <a:pt x="2623" y="765"/>
                  </a:cubicBezTo>
                  <a:cubicBezTo>
                    <a:pt x="2633" y="707"/>
                    <a:pt x="2602" y="617"/>
                    <a:pt x="2567" y="571"/>
                  </a:cubicBezTo>
                  <a:cubicBezTo>
                    <a:pt x="2554" y="554"/>
                    <a:pt x="2536" y="536"/>
                    <a:pt x="2517" y="516"/>
                  </a:cubicBezTo>
                  <a:cubicBezTo>
                    <a:pt x="2486" y="484"/>
                    <a:pt x="2451" y="447"/>
                    <a:pt x="2426" y="406"/>
                  </a:cubicBezTo>
                  <a:cubicBezTo>
                    <a:pt x="2386" y="340"/>
                    <a:pt x="2302" y="276"/>
                    <a:pt x="2256" y="265"/>
                  </a:cubicBezTo>
                  <a:cubicBezTo>
                    <a:pt x="2256" y="265"/>
                    <a:pt x="2256" y="265"/>
                    <a:pt x="2256" y="265"/>
                  </a:cubicBezTo>
                  <a:cubicBezTo>
                    <a:pt x="2216" y="256"/>
                    <a:pt x="2143" y="260"/>
                    <a:pt x="2114" y="279"/>
                  </a:cubicBezTo>
                  <a:cubicBezTo>
                    <a:pt x="2102" y="286"/>
                    <a:pt x="2092" y="299"/>
                    <a:pt x="2080" y="314"/>
                  </a:cubicBezTo>
                  <a:cubicBezTo>
                    <a:pt x="2061" y="338"/>
                    <a:pt x="2041" y="364"/>
                    <a:pt x="2009" y="377"/>
                  </a:cubicBezTo>
                  <a:cubicBezTo>
                    <a:pt x="1970" y="394"/>
                    <a:pt x="1932" y="368"/>
                    <a:pt x="1889" y="338"/>
                  </a:cubicBezTo>
                  <a:cubicBezTo>
                    <a:pt x="1876" y="329"/>
                    <a:pt x="1862" y="319"/>
                    <a:pt x="1848" y="311"/>
                  </a:cubicBezTo>
                  <a:cubicBezTo>
                    <a:pt x="1789" y="275"/>
                    <a:pt x="1543" y="161"/>
                    <a:pt x="1438" y="151"/>
                  </a:cubicBezTo>
                  <a:cubicBezTo>
                    <a:pt x="1318" y="139"/>
                    <a:pt x="1090" y="56"/>
                    <a:pt x="1064" y="47"/>
                  </a:cubicBezTo>
                  <a:cubicBezTo>
                    <a:pt x="990" y="20"/>
                    <a:pt x="660" y="9"/>
                    <a:pt x="552" y="5"/>
                  </a:cubicBezTo>
                  <a:cubicBezTo>
                    <a:pt x="544" y="5"/>
                    <a:pt x="537" y="4"/>
                    <a:pt x="531" y="4"/>
                  </a:cubicBezTo>
                  <a:cubicBezTo>
                    <a:pt x="497" y="3"/>
                    <a:pt x="430" y="33"/>
                    <a:pt x="367" y="78"/>
                  </a:cubicBezTo>
                  <a:cubicBezTo>
                    <a:pt x="298" y="127"/>
                    <a:pt x="251" y="181"/>
                    <a:pt x="240" y="221"/>
                  </a:cubicBezTo>
                  <a:cubicBezTo>
                    <a:pt x="225" y="278"/>
                    <a:pt x="171" y="360"/>
                    <a:pt x="124" y="432"/>
                  </a:cubicBezTo>
                  <a:cubicBezTo>
                    <a:pt x="95" y="476"/>
                    <a:pt x="67" y="517"/>
                    <a:pt x="50" y="550"/>
                  </a:cubicBezTo>
                  <a:cubicBezTo>
                    <a:pt x="4" y="640"/>
                    <a:pt x="168" y="830"/>
                    <a:pt x="218" y="875"/>
                  </a:cubicBezTo>
                  <a:cubicBezTo>
                    <a:pt x="262" y="915"/>
                    <a:pt x="276" y="964"/>
                    <a:pt x="296" y="1031"/>
                  </a:cubicBezTo>
                  <a:cubicBezTo>
                    <a:pt x="303" y="1054"/>
                    <a:pt x="310" y="1080"/>
                    <a:pt x="320" y="1108"/>
                  </a:cubicBezTo>
                  <a:cubicBezTo>
                    <a:pt x="354" y="1207"/>
                    <a:pt x="606" y="1197"/>
                    <a:pt x="713" y="1193"/>
                  </a:cubicBezTo>
                  <a:cubicBezTo>
                    <a:pt x="723" y="1193"/>
                    <a:pt x="732" y="1192"/>
                    <a:pt x="739" y="1192"/>
                  </a:cubicBezTo>
                  <a:cubicBezTo>
                    <a:pt x="742" y="1192"/>
                    <a:pt x="744" y="1192"/>
                    <a:pt x="746" y="119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g274064c0f52_5_4"/>
            <p:cNvSpPr/>
            <p:nvPr/>
          </p:nvSpPr>
          <p:spPr>
            <a:xfrm>
              <a:off x="6539154" y="2125419"/>
              <a:ext cx="159841" cy="88090"/>
            </a:xfrm>
            <a:custGeom>
              <a:rect b="b" l="l" r="r" t="t"/>
              <a:pathLst>
                <a:path extrusionOk="0" h="94" w="171">
                  <a:moveTo>
                    <a:pt x="125" y="92"/>
                  </a:moveTo>
                  <a:cubicBezTo>
                    <a:pt x="114" y="92"/>
                    <a:pt x="103" y="88"/>
                    <a:pt x="91" y="84"/>
                  </a:cubicBezTo>
                  <a:cubicBezTo>
                    <a:pt x="80" y="81"/>
                    <a:pt x="68" y="77"/>
                    <a:pt x="55" y="76"/>
                  </a:cubicBezTo>
                  <a:cubicBezTo>
                    <a:pt x="30" y="72"/>
                    <a:pt x="14" y="64"/>
                    <a:pt x="6" y="51"/>
                  </a:cubicBezTo>
                  <a:cubicBezTo>
                    <a:pt x="1" y="42"/>
                    <a:pt x="0" y="31"/>
                    <a:pt x="5" y="19"/>
                  </a:cubicBezTo>
                  <a:cubicBezTo>
                    <a:pt x="13" y="0"/>
                    <a:pt x="49" y="10"/>
                    <a:pt x="85" y="19"/>
                  </a:cubicBezTo>
                  <a:cubicBezTo>
                    <a:pt x="101" y="24"/>
                    <a:pt x="116" y="28"/>
                    <a:pt x="127" y="29"/>
                  </a:cubicBezTo>
                  <a:cubicBezTo>
                    <a:pt x="150" y="31"/>
                    <a:pt x="163" y="37"/>
                    <a:pt x="167" y="46"/>
                  </a:cubicBezTo>
                  <a:cubicBezTo>
                    <a:pt x="171" y="55"/>
                    <a:pt x="166" y="65"/>
                    <a:pt x="155" y="78"/>
                  </a:cubicBezTo>
                  <a:cubicBezTo>
                    <a:pt x="146" y="88"/>
                    <a:pt x="136" y="92"/>
                    <a:pt x="125" y="92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5"/>
                    <a:pt x="9" y="21"/>
                  </a:cubicBezTo>
                  <a:cubicBezTo>
                    <a:pt x="5" y="32"/>
                    <a:pt x="5" y="41"/>
                    <a:pt x="10" y="49"/>
                  </a:cubicBezTo>
                  <a:cubicBezTo>
                    <a:pt x="16" y="61"/>
                    <a:pt x="32" y="69"/>
                    <a:pt x="55" y="72"/>
                  </a:cubicBezTo>
                  <a:cubicBezTo>
                    <a:pt x="69" y="73"/>
                    <a:pt x="81" y="77"/>
                    <a:pt x="92" y="81"/>
                  </a:cubicBezTo>
                  <a:cubicBezTo>
                    <a:pt x="116" y="88"/>
                    <a:pt x="135" y="94"/>
                    <a:pt x="152" y="75"/>
                  </a:cubicBezTo>
                  <a:cubicBezTo>
                    <a:pt x="162" y="64"/>
                    <a:pt x="166" y="55"/>
                    <a:pt x="164" y="48"/>
                  </a:cubicBezTo>
                  <a:cubicBezTo>
                    <a:pt x="160" y="40"/>
                    <a:pt x="147" y="34"/>
                    <a:pt x="127" y="33"/>
                  </a:cubicBezTo>
                  <a:cubicBezTo>
                    <a:pt x="115" y="32"/>
                    <a:pt x="100" y="28"/>
                    <a:pt x="84" y="23"/>
                  </a:cubicBezTo>
                  <a:cubicBezTo>
                    <a:pt x="64" y="18"/>
                    <a:pt x="43" y="12"/>
                    <a:pt x="28" y="12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g274064c0f52_5_4"/>
            <p:cNvSpPr/>
            <p:nvPr/>
          </p:nvSpPr>
          <p:spPr>
            <a:xfrm>
              <a:off x="5994274" y="1780164"/>
              <a:ext cx="1469116" cy="902919"/>
            </a:xfrm>
            <a:custGeom>
              <a:rect b="b" l="l" r="r" t="t"/>
              <a:pathLst>
                <a:path extrusionOk="0" h="965" w="1570">
                  <a:moveTo>
                    <a:pt x="1212" y="954"/>
                  </a:moveTo>
                  <a:cubicBezTo>
                    <a:pt x="1180" y="954"/>
                    <a:pt x="1151" y="949"/>
                    <a:pt x="1132" y="938"/>
                  </a:cubicBezTo>
                  <a:cubicBezTo>
                    <a:pt x="1074" y="903"/>
                    <a:pt x="890" y="923"/>
                    <a:pt x="829" y="930"/>
                  </a:cubicBezTo>
                  <a:cubicBezTo>
                    <a:pt x="733" y="941"/>
                    <a:pt x="607" y="893"/>
                    <a:pt x="550" y="841"/>
                  </a:cubicBezTo>
                  <a:cubicBezTo>
                    <a:pt x="494" y="791"/>
                    <a:pt x="435" y="789"/>
                    <a:pt x="317" y="789"/>
                  </a:cubicBezTo>
                  <a:cubicBezTo>
                    <a:pt x="250" y="789"/>
                    <a:pt x="205" y="752"/>
                    <a:pt x="179" y="721"/>
                  </a:cubicBezTo>
                  <a:cubicBezTo>
                    <a:pt x="145" y="681"/>
                    <a:pt x="131" y="635"/>
                    <a:pt x="128" y="608"/>
                  </a:cubicBezTo>
                  <a:cubicBezTo>
                    <a:pt x="123" y="550"/>
                    <a:pt x="57" y="455"/>
                    <a:pt x="25" y="420"/>
                  </a:cubicBezTo>
                  <a:cubicBezTo>
                    <a:pt x="0" y="393"/>
                    <a:pt x="26" y="354"/>
                    <a:pt x="55" y="309"/>
                  </a:cubicBezTo>
                  <a:cubicBezTo>
                    <a:pt x="62" y="299"/>
                    <a:pt x="69" y="289"/>
                    <a:pt x="75" y="279"/>
                  </a:cubicBezTo>
                  <a:cubicBezTo>
                    <a:pt x="109" y="225"/>
                    <a:pt x="143" y="139"/>
                    <a:pt x="144" y="135"/>
                  </a:cubicBezTo>
                  <a:cubicBezTo>
                    <a:pt x="146" y="128"/>
                    <a:pt x="148" y="121"/>
                    <a:pt x="149" y="113"/>
                  </a:cubicBezTo>
                  <a:cubicBezTo>
                    <a:pt x="157" y="75"/>
                    <a:pt x="166" y="35"/>
                    <a:pt x="204" y="19"/>
                  </a:cubicBezTo>
                  <a:cubicBezTo>
                    <a:pt x="252" y="0"/>
                    <a:pt x="601" y="4"/>
                    <a:pt x="694" y="30"/>
                  </a:cubicBezTo>
                  <a:cubicBezTo>
                    <a:pt x="769" y="51"/>
                    <a:pt x="1004" y="97"/>
                    <a:pt x="1130" y="121"/>
                  </a:cubicBezTo>
                  <a:cubicBezTo>
                    <a:pt x="1161" y="127"/>
                    <a:pt x="1184" y="131"/>
                    <a:pt x="1197" y="134"/>
                  </a:cubicBezTo>
                  <a:cubicBezTo>
                    <a:pt x="1266" y="148"/>
                    <a:pt x="1493" y="261"/>
                    <a:pt x="1537" y="317"/>
                  </a:cubicBezTo>
                  <a:cubicBezTo>
                    <a:pt x="1570" y="359"/>
                    <a:pt x="1560" y="383"/>
                    <a:pt x="1546" y="415"/>
                  </a:cubicBezTo>
                  <a:cubicBezTo>
                    <a:pt x="1541" y="429"/>
                    <a:pt x="1534" y="443"/>
                    <a:pt x="1530" y="462"/>
                  </a:cubicBezTo>
                  <a:cubicBezTo>
                    <a:pt x="1522" y="493"/>
                    <a:pt x="1515" y="536"/>
                    <a:pt x="1507" y="581"/>
                  </a:cubicBezTo>
                  <a:cubicBezTo>
                    <a:pt x="1499" y="627"/>
                    <a:pt x="1491" y="676"/>
                    <a:pt x="1482" y="715"/>
                  </a:cubicBezTo>
                  <a:cubicBezTo>
                    <a:pt x="1463" y="792"/>
                    <a:pt x="1410" y="881"/>
                    <a:pt x="1361" y="916"/>
                  </a:cubicBezTo>
                  <a:cubicBezTo>
                    <a:pt x="1329" y="939"/>
                    <a:pt x="1267" y="954"/>
                    <a:pt x="1212" y="954"/>
                  </a:cubicBezTo>
                  <a:close/>
                  <a:moveTo>
                    <a:pt x="1008" y="914"/>
                  </a:moveTo>
                  <a:cubicBezTo>
                    <a:pt x="1070" y="914"/>
                    <a:pt x="1112" y="921"/>
                    <a:pt x="1134" y="934"/>
                  </a:cubicBezTo>
                  <a:cubicBezTo>
                    <a:pt x="1186" y="965"/>
                    <a:pt x="1310" y="948"/>
                    <a:pt x="1359" y="913"/>
                  </a:cubicBezTo>
                  <a:cubicBezTo>
                    <a:pt x="1407" y="878"/>
                    <a:pt x="1459" y="791"/>
                    <a:pt x="1478" y="714"/>
                  </a:cubicBezTo>
                  <a:cubicBezTo>
                    <a:pt x="1487" y="675"/>
                    <a:pt x="1495" y="626"/>
                    <a:pt x="1503" y="580"/>
                  </a:cubicBezTo>
                  <a:cubicBezTo>
                    <a:pt x="1511" y="535"/>
                    <a:pt x="1518" y="492"/>
                    <a:pt x="1526" y="461"/>
                  </a:cubicBezTo>
                  <a:cubicBezTo>
                    <a:pt x="1530" y="442"/>
                    <a:pt x="1537" y="427"/>
                    <a:pt x="1542" y="414"/>
                  </a:cubicBezTo>
                  <a:cubicBezTo>
                    <a:pt x="1556" y="381"/>
                    <a:pt x="1566" y="360"/>
                    <a:pt x="1534" y="320"/>
                  </a:cubicBezTo>
                  <a:cubicBezTo>
                    <a:pt x="1490" y="264"/>
                    <a:pt x="1265" y="152"/>
                    <a:pt x="1197" y="138"/>
                  </a:cubicBezTo>
                  <a:cubicBezTo>
                    <a:pt x="1184" y="135"/>
                    <a:pt x="1160" y="131"/>
                    <a:pt x="1130" y="125"/>
                  </a:cubicBezTo>
                  <a:cubicBezTo>
                    <a:pt x="1003" y="101"/>
                    <a:pt x="768" y="55"/>
                    <a:pt x="692" y="34"/>
                  </a:cubicBezTo>
                  <a:cubicBezTo>
                    <a:pt x="600" y="7"/>
                    <a:pt x="253" y="4"/>
                    <a:pt x="206" y="23"/>
                  </a:cubicBezTo>
                  <a:cubicBezTo>
                    <a:pt x="169" y="38"/>
                    <a:pt x="161" y="77"/>
                    <a:pt x="153" y="114"/>
                  </a:cubicBezTo>
                  <a:cubicBezTo>
                    <a:pt x="152" y="121"/>
                    <a:pt x="150" y="129"/>
                    <a:pt x="148" y="136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37"/>
                    <a:pt x="113" y="225"/>
                    <a:pt x="79" y="281"/>
                  </a:cubicBezTo>
                  <a:cubicBezTo>
                    <a:pt x="72" y="291"/>
                    <a:pt x="65" y="302"/>
                    <a:pt x="59" y="312"/>
                  </a:cubicBezTo>
                  <a:cubicBezTo>
                    <a:pt x="30" y="355"/>
                    <a:pt x="5" y="392"/>
                    <a:pt x="28" y="417"/>
                  </a:cubicBezTo>
                  <a:cubicBezTo>
                    <a:pt x="54" y="445"/>
                    <a:pt x="127" y="543"/>
                    <a:pt x="132" y="608"/>
                  </a:cubicBezTo>
                  <a:cubicBezTo>
                    <a:pt x="138" y="667"/>
                    <a:pt x="199" y="785"/>
                    <a:pt x="317" y="785"/>
                  </a:cubicBezTo>
                  <a:cubicBezTo>
                    <a:pt x="436" y="785"/>
                    <a:pt x="496" y="787"/>
                    <a:pt x="553" y="838"/>
                  </a:cubicBezTo>
                  <a:cubicBezTo>
                    <a:pt x="609" y="889"/>
                    <a:pt x="733" y="936"/>
                    <a:pt x="829" y="926"/>
                  </a:cubicBezTo>
                  <a:cubicBezTo>
                    <a:pt x="901" y="918"/>
                    <a:pt x="960" y="914"/>
                    <a:pt x="1008" y="914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g274064c0f52_5_4"/>
            <p:cNvSpPr/>
            <p:nvPr/>
          </p:nvSpPr>
          <p:spPr>
            <a:xfrm>
              <a:off x="5372670" y="1971973"/>
              <a:ext cx="179733" cy="551270"/>
            </a:xfrm>
            <a:custGeom>
              <a:rect b="b" l="l" r="r" t="t"/>
              <a:pathLst>
                <a:path extrusionOk="0" h="589" w="192">
                  <a:moveTo>
                    <a:pt x="112" y="589"/>
                  </a:moveTo>
                  <a:cubicBezTo>
                    <a:pt x="54" y="589"/>
                    <a:pt x="22" y="506"/>
                    <a:pt x="11" y="432"/>
                  </a:cubicBezTo>
                  <a:cubicBezTo>
                    <a:pt x="0" y="352"/>
                    <a:pt x="1" y="279"/>
                    <a:pt x="3" y="224"/>
                  </a:cubicBezTo>
                  <a:cubicBezTo>
                    <a:pt x="5" y="169"/>
                    <a:pt x="22" y="27"/>
                    <a:pt x="51" y="4"/>
                  </a:cubicBezTo>
                  <a:cubicBezTo>
                    <a:pt x="54" y="1"/>
                    <a:pt x="58" y="0"/>
                    <a:pt x="61" y="1"/>
                  </a:cubicBezTo>
                  <a:cubicBezTo>
                    <a:pt x="94" y="6"/>
                    <a:pt x="159" y="116"/>
                    <a:pt x="170" y="184"/>
                  </a:cubicBezTo>
                  <a:cubicBezTo>
                    <a:pt x="171" y="190"/>
                    <a:pt x="172" y="196"/>
                    <a:pt x="173" y="202"/>
                  </a:cubicBezTo>
                  <a:cubicBezTo>
                    <a:pt x="183" y="262"/>
                    <a:pt x="192" y="318"/>
                    <a:pt x="172" y="398"/>
                  </a:cubicBezTo>
                  <a:cubicBezTo>
                    <a:pt x="165" y="429"/>
                    <a:pt x="164" y="462"/>
                    <a:pt x="163" y="490"/>
                  </a:cubicBezTo>
                  <a:cubicBezTo>
                    <a:pt x="162" y="542"/>
                    <a:pt x="161" y="583"/>
                    <a:pt x="120" y="589"/>
                  </a:cubicBezTo>
                  <a:cubicBezTo>
                    <a:pt x="117" y="589"/>
                    <a:pt x="115" y="589"/>
                    <a:pt x="112" y="589"/>
                  </a:cubicBezTo>
                  <a:close/>
                  <a:moveTo>
                    <a:pt x="60" y="5"/>
                  </a:moveTo>
                  <a:cubicBezTo>
                    <a:pt x="58" y="5"/>
                    <a:pt x="56" y="6"/>
                    <a:pt x="53" y="7"/>
                  </a:cubicBezTo>
                  <a:cubicBezTo>
                    <a:pt x="28" y="28"/>
                    <a:pt x="10" y="159"/>
                    <a:pt x="7" y="224"/>
                  </a:cubicBezTo>
                  <a:cubicBezTo>
                    <a:pt x="5" y="279"/>
                    <a:pt x="4" y="352"/>
                    <a:pt x="15" y="432"/>
                  </a:cubicBezTo>
                  <a:cubicBezTo>
                    <a:pt x="26" y="510"/>
                    <a:pt x="60" y="585"/>
                    <a:pt x="112" y="585"/>
                  </a:cubicBezTo>
                  <a:cubicBezTo>
                    <a:pt x="115" y="585"/>
                    <a:pt x="117" y="585"/>
                    <a:pt x="119" y="585"/>
                  </a:cubicBezTo>
                  <a:cubicBezTo>
                    <a:pt x="157" y="580"/>
                    <a:pt x="158" y="540"/>
                    <a:pt x="159" y="490"/>
                  </a:cubicBezTo>
                  <a:cubicBezTo>
                    <a:pt x="160" y="461"/>
                    <a:pt x="161" y="429"/>
                    <a:pt x="168" y="397"/>
                  </a:cubicBezTo>
                  <a:cubicBezTo>
                    <a:pt x="188" y="318"/>
                    <a:pt x="178" y="262"/>
                    <a:pt x="169" y="203"/>
                  </a:cubicBezTo>
                  <a:cubicBezTo>
                    <a:pt x="168" y="197"/>
                    <a:pt x="167" y="191"/>
                    <a:pt x="166" y="185"/>
                  </a:cubicBezTo>
                  <a:cubicBezTo>
                    <a:pt x="155" y="119"/>
                    <a:pt x="91" y="10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g274064c0f52_5_4"/>
            <p:cNvSpPr/>
            <p:nvPr/>
          </p:nvSpPr>
          <p:spPr>
            <a:xfrm>
              <a:off x="5965858" y="3161183"/>
              <a:ext cx="86669" cy="150605"/>
            </a:xfrm>
            <a:custGeom>
              <a:rect b="b" l="l" r="r" t="t"/>
              <a:pathLst>
                <a:path extrusionOk="0" h="161" w="92">
                  <a:moveTo>
                    <a:pt x="23" y="161"/>
                  </a:moveTo>
                  <a:cubicBezTo>
                    <a:pt x="19" y="161"/>
                    <a:pt x="16" y="160"/>
                    <a:pt x="13" y="158"/>
                  </a:cubicBezTo>
                  <a:cubicBezTo>
                    <a:pt x="0" y="148"/>
                    <a:pt x="5" y="115"/>
                    <a:pt x="8" y="101"/>
                  </a:cubicBezTo>
                  <a:cubicBezTo>
                    <a:pt x="10" y="88"/>
                    <a:pt x="10" y="73"/>
                    <a:pt x="9" y="59"/>
                  </a:cubicBezTo>
                  <a:cubicBezTo>
                    <a:pt x="9" y="37"/>
                    <a:pt x="8" y="16"/>
                    <a:pt x="20" y="7"/>
                  </a:cubicBezTo>
                  <a:cubicBezTo>
                    <a:pt x="29" y="0"/>
                    <a:pt x="48" y="1"/>
                    <a:pt x="64" y="10"/>
                  </a:cubicBezTo>
                  <a:cubicBezTo>
                    <a:pt x="82" y="19"/>
                    <a:pt x="92" y="35"/>
                    <a:pt x="91" y="52"/>
                  </a:cubicBezTo>
                  <a:cubicBezTo>
                    <a:pt x="89" y="86"/>
                    <a:pt x="67" y="144"/>
                    <a:pt x="35" y="158"/>
                  </a:cubicBezTo>
                  <a:cubicBezTo>
                    <a:pt x="31" y="160"/>
                    <a:pt x="27" y="161"/>
                    <a:pt x="23" y="161"/>
                  </a:cubicBezTo>
                  <a:close/>
                  <a:moveTo>
                    <a:pt x="36" y="6"/>
                  </a:moveTo>
                  <a:cubicBezTo>
                    <a:pt x="31" y="6"/>
                    <a:pt x="26" y="7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2" y="18"/>
                    <a:pt x="13" y="38"/>
                    <a:pt x="13" y="59"/>
                  </a:cubicBezTo>
                  <a:cubicBezTo>
                    <a:pt x="14" y="73"/>
                    <a:pt x="14" y="88"/>
                    <a:pt x="12" y="102"/>
                  </a:cubicBezTo>
                  <a:cubicBezTo>
                    <a:pt x="6" y="129"/>
                    <a:pt x="8" y="149"/>
                    <a:pt x="16" y="155"/>
                  </a:cubicBezTo>
                  <a:cubicBezTo>
                    <a:pt x="20" y="158"/>
                    <a:pt x="26" y="158"/>
                    <a:pt x="34" y="155"/>
                  </a:cubicBezTo>
                  <a:cubicBezTo>
                    <a:pt x="62" y="142"/>
                    <a:pt x="85" y="90"/>
                    <a:pt x="87" y="52"/>
                  </a:cubicBezTo>
                  <a:cubicBezTo>
                    <a:pt x="88" y="37"/>
                    <a:pt x="79" y="22"/>
                    <a:pt x="62" y="13"/>
                  </a:cubicBezTo>
                  <a:cubicBezTo>
                    <a:pt x="54" y="9"/>
                    <a:pt x="44" y="6"/>
                    <a:pt x="36" y="6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g274064c0f52_5_4"/>
            <p:cNvSpPr/>
            <p:nvPr/>
          </p:nvSpPr>
          <p:spPr>
            <a:xfrm>
              <a:off x="5065775" y="1744644"/>
              <a:ext cx="1535894" cy="2859358"/>
            </a:xfrm>
            <a:custGeom>
              <a:rect b="b" l="l" r="r" t="t"/>
              <a:pathLst>
                <a:path extrusionOk="0" h="3055" w="1641">
                  <a:moveTo>
                    <a:pt x="1258" y="3041"/>
                  </a:moveTo>
                  <a:cubicBezTo>
                    <a:pt x="1175" y="3041"/>
                    <a:pt x="1080" y="3023"/>
                    <a:pt x="968" y="3001"/>
                  </a:cubicBezTo>
                  <a:cubicBezTo>
                    <a:pt x="901" y="2988"/>
                    <a:pt x="831" y="2974"/>
                    <a:pt x="754" y="2963"/>
                  </a:cubicBezTo>
                  <a:cubicBezTo>
                    <a:pt x="711" y="2956"/>
                    <a:pt x="666" y="2951"/>
                    <a:pt x="622" y="2945"/>
                  </a:cubicBezTo>
                  <a:cubicBezTo>
                    <a:pt x="393" y="2918"/>
                    <a:pt x="176" y="2892"/>
                    <a:pt x="131" y="2708"/>
                  </a:cubicBezTo>
                  <a:cubicBezTo>
                    <a:pt x="79" y="2492"/>
                    <a:pt x="29" y="1772"/>
                    <a:pt x="78" y="1584"/>
                  </a:cubicBezTo>
                  <a:cubicBezTo>
                    <a:pt x="123" y="1409"/>
                    <a:pt x="135" y="1126"/>
                    <a:pt x="104" y="940"/>
                  </a:cubicBezTo>
                  <a:cubicBezTo>
                    <a:pt x="102" y="922"/>
                    <a:pt x="98" y="902"/>
                    <a:pt x="94" y="881"/>
                  </a:cubicBezTo>
                  <a:cubicBezTo>
                    <a:pt x="59" y="675"/>
                    <a:pt x="0" y="331"/>
                    <a:pt x="75" y="207"/>
                  </a:cubicBezTo>
                  <a:cubicBezTo>
                    <a:pt x="114" y="145"/>
                    <a:pt x="171" y="89"/>
                    <a:pt x="238" y="51"/>
                  </a:cubicBezTo>
                  <a:cubicBezTo>
                    <a:pt x="299" y="17"/>
                    <a:pt x="363" y="0"/>
                    <a:pt x="413" y="4"/>
                  </a:cubicBezTo>
                  <a:cubicBezTo>
                    <a:pt x="526" y="13"/>
                    <a:pt x="570" y="174"/>
                    <a:pt x="572" y="181"/>
                  </a:cubicBezTo>
                  <a:cubicBezTo>
                    <a:pt x="575" y="190"/>
                    <a:pt x="627" y="389"/>
                    <a:pt x="612" y="518"/>
                  </a:cubicBezTo>
                  <a:cubicBezTo>
                    <a:pt x="598" y="645"/>
                    <a:pt x="587" y="772"/>
                    <a:pt x="623" y="818"/>
                  </a:cubicBezTo>
                  <a:cubicBezTo>
                    <a:pt x="634" y="833"/>
                    <a:pt x="663" y="857"/>
                    <a:pt x="696" y="885"/>
                  </a:cubicBezTo>
                  <a:cubicBezTo>
                    <a:pt x="769" y="948"/>
                    <a:pt x="869" y="1034"/>
                    <a:pt x="890" y="1104"/>
                  </a:cubicBezTo>
                  <a:cubicBezTo>
                    <a:pt x="918" y="1202"/>
                    <a:pt x="945" y="1295"/>
                    <a:pt x="1011" y="1313"/>
                  </a:cubicBezTo>
                  <a:cubicBezTo>
                    <a:pt x="1076" y="1332"/>
                    <a:pt x="1282" y="1423"/>
                    <a:pt x="1279" y="1502"/>
                  </a:cubicBezTo>
                  <a:cubicBezTo>
                    <a:pt x="1278" y="1539"/>
                    <a:pt x="1238" y="1591"/>
                    <a:pt x="1195" y="1646"/>
                  </a:cubicBezTo>
                  <a:cubicBezTo>
                    <a:pt x="1147" y="1707"/>
                    <a:pt x="1098" y="1771"/>
                    <a:pt x="1092" y="1825"/>
                  </a:cubicBezTo>
                  <a:cubicBezTo>
                    <a:pt x="1082" y="1925"/>
                    <a:pt x="1139" y="2073"/>
                    <a:pt x="1230" y="2121"/>
                  </a:cubicBezTo>
                  <a:cubicBezTo>
                    <a:pt x="1327" y="2173"/>
                    <a:pt x="1495" y="2273"/>
                    <a:pt x="1530" y="2365"/>
                  </a:cubicBezTo>
                  <a:cubicBezTo>
                    <a:pt x="1541" y="2395"/>
                    <a:pt x="1556" y="2426"/>
                    <a:pt x="1572" y="2459"/>
                  </a:cubicBezTo>
                  <a:cubicBezTo>
                    <a:pt x="1606" y="2528"/>
                    <a:pt x="1641" y="2599"/>
                    <a:pt x="1639" y="2665"/>
                  </a:cubicBezTo>
                  <a:cubicBezTo>
                    <a:pt x="1636" y="2761"/>
                    <a:pt x="1521" y="2981"/>
                    <a:pt x="1371" y="3026"/>
                  </a:cubicBezTo>
                  <a:cubicBezTo>
                    <a:pt x="1336" y="3037"/>
                    <a:pt x="1299" y="3041"/>
                    <a:pt x="1258" y="3041"/>
                  </a:cubicBezTo>
                  <a:close/>
                  <a:moveTo>
                    <a:pt x="399" y="7"/>
                  </a:moveTo>
                  <a:cubicBezTo>
                    <a:pt x="301" y="7"/>
                    <a:pt x="157" y="81"/>
                    <a:pt x="79" y="210"/>
                  </a:cubicBezTo>
                  <a:cubicBezTo>
                    <a:pt x="5" y="332"/>
                    <a:pt x="66" y="688"/>
                    <a:pt x="98" y="880"/>
                  </a:cubicBezTo>
                  <a:cubicBezTo>
                    <a:pt x="102" y="902"/>
                    <a:pt x="105" y="921"/>
                    <a:pt x="108" y="939"/>
                  </a:cubicBezTo>
                  <a:cubicBezTo>
                    <a:pt x="139" y="1126"/>
                    <a:pt x="127" y="1410"/>
                    <a:pt x="82" y="1585"/>
                  </a:cubicBezTo>
                  <a:cubicBezTo>
                    <a:pt x="33" y="1772"/>
                    <a:pt x="83" y="2492"/>
                    <a:pt x="135" y="2707"/>
                  </a:cubicBezTo>
                  <a:cubicBezTo>
                    <a:pt x="179" y="2888"/>
                    <a:pt x="395" y="2914"/>
                    <a:pt x="623" y="2941"/>
                  </a:cubicBezTo>
                  <a:cubicBezTo>
                    <a:pt x="666" y="2947"/>
                    <a:pt x="711" y="2952"/>
                    <a:pt x="755" y="2959"/>
                  </a:cubicBezTo>
                  <a:cubicBezTo>
                    <a:pt x="832" y="2970"/>
                    <a:pt x="901" y="2984"/>
                    <a:pt x="969" y="2997"/>
                  </a:cubicBezTo>
                  <a:cubicBezTo>
                    <a:pt x="1134" y="3029"/>
                    <a:pt x="1264" y="3055"/>
                    <a:pt x="1370" y="3023"/>
                  </a:cubicBezTo>
                  <a:cubicBezTo>
                    <a:pt x="1519" y="2977"/>
                    <a:pt x="1632" y="2760"/>
                    <a:pt x="1635" y="2664"/>
                  </a:cubicBezTo>
                  <a:cubicBezTo>
                    <a:pt x="1637" y="2600"/>
                    <a:pt x="1602" y="2529"/>
                    <a:pt x="1569" y="2461"/>
                  </a:cubicBezTo>
                  <a:cubicBezTo>
                    <a:pt x="1552" y="2428"/>
                    <a:pt x="1537" y="2397"/>
                    <a:pt x="1526" y="2367"/>
                  </a:cubicBezTo>
                  <a:cubicBezTo>
                    <a:pt x="1492" y="2276"/>
                    <a:pt x="1325" y="2176"/>
                    <a:pt x="1228" y="2125"/>
                  </a:cubicBezTo>
                  <a:cubicBezTo>
                    <a:pt x="1136" y="2076"/>
                    <a:pt x="1078" y="1926"/>
                    <a:pt x="1088" y="1824"/>
                  </a:cubicBezTo>
                  <a:cubicBezTo>
                    <a:pt x="1094" y="1769"/>
                    <a:pt x="1144" y="1705"/>
                    <a:pt x="1192" y="1643"/>
                  </a:cubicBezTo>
                  <a:cubicBezTo>
                    <a:pt x="1234" y="1589"/>
                    <a:pt x="1274" y="1538"/>
                    <a:pt x="1275" y="1502"/>
                  </a:cubicBezTo>
                  <a:cubicBezTo>
                    <a:pt x="1278" y="1425"/>
                    <a:pt x="1075" y="1335"/>
                    <a:pt x="1010" y="1317"/>
                  </a:cubicBezTo>
                  <a:cubicBezTo>
                    <a:pt x="942" y="1298"/>
                    <a:pt x="915" y="1204"/>
                    <a:pt x="886" y="1105"/>
                  </a:cubicBezTo>
                  <a:cubicBezTo>
                    <a:pt x="866" y="1036"/>
                    <a:pt x="766" y="951"/>
                    <a:pt x="693" y="888"/>
                  </a:cubicBezTo>
                  <a:cubicBezTo>
                    <a:pt x="659" y="859"/>
                    <a:pt x="631" y="836"/>
                    <a:pt x="619" y="820"/>
                  </a:cubicBezTo>
                  <a:cubicBezTo>
                    <a:pt x="583" y="773"/>
                    <a:pt x="594" y="645"/>
                    <a:pt x="608" y="518"/>
                  </a:cubicBezTo>
                  <a:cubicBezTo>
                    <a:pt x="623" y="389"/>
                    <a:pt x="571" y="191"/>
                    <a:pt x="568" y="182"/>
                  </a:cubicBezTo>
                  <a:cubicBezTo>
                    <a:pt x="567" y="176"/>
                    <a:pt x="523" y="17"/>
                    <a:pt x="413" y="8"/>
                  </a:cubicBezTo>
                  <a:cubicBezTo>
                    <a:pt x="408" y="7"/>
                    <a:pt x="403" y="7"/>
                    <a:pt x="399" y="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g274064c0f52_5_4"/>
            <p:cNvSpPr/>
            <p:nvPr/>
          </p:nvSpPr>
          <p:spPr>
            <a:xfrm>
              <a:off x="5425240" y="2827295"/>
              <a:ext cx="469577" cy="1121011"/>
            </a:xfrm>
            <a:custGeom>
              <a:rect b="b" l="l" r="r" t="t"/>
              <a:pathLst>
                <a:path extrusionOk="0" h="1198" w="502">
                  <a:moveTo>
                    <a:pt x="113" y="1191"/>
                  </a:moveTo>
                  <a:cubicBezTo>
                    <a:pt x="72" y="1191"/>
                    <a:pt x="52" y="1173"/>
                    <a:pt x="35" y="1124"/>
                  </a:cubicBezTo>
                  <a:cubicBezTo>
                    <a:pt x="12" y="1056"/>
                    <a:pt x="0" y="894"/>
                    <a:pt x="3" y="817"/>
                  </a:cubicBezTo>
                  <a:cubicBezTo>
                    <a:pt x="4" y="799"/>
                    <a:pt x="5" y="775"/>
                    <a:pt x="6" y="747"/>
                  </a:cubicBezTo>
                  <a:cubicBezTo>
                    <a:pt x="10" y="658"/>
                    <a:pt x="16" y="537"/>
                    <a:pt x="14" y="478"/>
                  </a:cubicBezTo>
                  <a:cubicBezTo>
                    <a:pt x="11" y="396"/>
                    <a:pt x="21" y="237"/>
                    <a:pt x="24" y="190"/>
                  </a:cubicBezTo>
                  <a:cubicBezTo>
                    <a:pt x="30" y="109"/>
                    <a:pt x="44" y="11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96" y="0"/>
                    <a:pt x="125" y="11"/>
                    <a:pt x="149" y="32"/>
                  </a:cubicBezTo>
                  <a:cubicBezTo>
                    <a:pt x="179" y="57"/>
                    <a:pt x="195" y="89"/>
                    <a:pt x="194" y="121"/>
                  </a:cubicBezTo>
                  <a:cubicBezTo>
                    <a:pt x="192" y="171"/>
                    <a:pt x="193" y="294"/>
                    <a:pt x="241" y="354"/>
                  </a:cubicBezTo>
                  <a:cubicBezTo>
                    <a:pt x="260" y="377"/>
                    <a:pt x="285" y="396"/>
                    <a:pt x="310" y="413"/>
                  </a:cubicBezTo>
                  <a:cubicBezTo>
                    <a:pt x="345" y="439"/>
                    <a:pt x="378" y="463"/>
                    <a:pt x="386" y="496"/>
                  </a:cubicBezTo>
                  <a:cubicBezTo>
                    <a:pt x="398" y="546"/>
                    <a:pt x="427" y="740"/>
                    <a:pt x="404" y="804"/>
                  </a:cubicBezTo>
                  <a:cubicBezTo>
                    <a:pt x="383" y="866"/>
                    <a:pt x="409" y="922"/>
                    <a:pt x="439" y="973"/>
                  </a:cubicBezTo>
                  <a:cubicBezTo>
                    <a:pt x="475" y="1037"/>
                    <a:pt x="502" y="1119"/>
                    <a:pt x="468" y="1159"/>
                  </a:cubicBezTo>
                  <a:cubicBezTo>
                    <a:pt x="448" y="1183"/>
                    <a:pt x="397" y="1179"/>
                    <a:pt x="339" y="1175"/>
                  </a:cubicBezTo>
                  <a:cubicBezTo>
                    <a:pt x="291" y="1172"/>
                    <a:pt x="238" y="1169"/>
                    <a:pt x="192" y="1179"/>
                  </a:cubicBezTo>
                  <a:cubicBezTo>
                    <a:pt x="159" y="1186"/>
                    <a:pt x="134" y="1191"/>
                    <a:pt x="113" y="1191"/>
                  </a:cubicBezTo>
                  <a:close/>
                  <a:moveTo>
                    <a:pt x="85" y="7"/>
                  </a:moveTo>
                  <a:cubicBezTo>
                    <a:pt x="82" y="7"/>
                    <a:pt x="80" y="8"/>
                    <a:pt x="77" y="8"/>
                  </a:cubicBezTo>
                  <a:cubicBezTo>
                    <a:pt x="54" y="13"/>
                    <a:pt x="36" y="80"/>
                    <a:pt x="28" y="190"/>
                  </a:cubicBezTo>
                  <a:cubicBezTo>
                    <a:pt x="25" y="237"/>
                    <a:pt x="15" y="396"/>
                    <a:pt x="18" y="478"/>
                  </a:cubicBezTo>
                  <a:cubicBezTo>
                    <a:pt x="20" y="537"/>
                    <a:pt x="14" y="658"/>
                    <a:pt x="10" y="747"/>
                  </a:cubicBezTo>
                  <a:cubicBezTo>
                    <a:pt x="9" y="775"/>
                    <a:pt x="8" y="800"/>
                    <a:pt x="7" y="817"/>
                  </a:cubicBezTo>
                  <a:cubicBezTo>
                    <a:pt x="5" y="885"/>
                    <a:pt x="15" y="1053"/>
                    <a:pt x="39" y="1123"/>
                  </a:cubicBezTo>
                  <a:cubicBezTo>
                    <a:pt x="62" y="1189"/>
                    <a:pt x="88" y="1198"/>
                    <a:pt x="191" y="1175"/>
                  </a:cubicBezTo>
                  <a:cubicBezTo>
                    <a:pt x="237" y="1165"/>
                    <a:pt x="291" y="1168"/>
                    <a:pt x="339" y="1172"/>
                  </a:cubicBezTo>
                  <a:cubicBezTo>
                    <a:pt x="397" y="1175"/>
                    <a:pt x="446" y="1179"/>
                    <a:pt x="465" y="1157"/>
                  </a:cubicBezTo>
                  <a:cubicBezTo>
                    <a:pt x="497" y="1118"/>
                    <a:pt x="469" y="1035"/>
                    <a:pt x="435" y="975"/>
                  </a:cubicBezTo>
                  <a:cubicBezTo>
                    <a:pt x="406" y="923"/>
                    <a:pt x="378" y="867"/>
                    <a:pt x="400" y="803"/>
                  </a:cubicBezTo>
                  <a:cubicBezTo>
                    <a:pt x="422" y="742"/>
                    <a:pt x="395" y="552"/>
                    <a:pt x="382" y="497"/>
                  </a:cubicBezTo>
                  <a:cubicBezTo>
                    <a:pt x="374" y="465"/>
                    <a:pt x="342" y="442"/>
                    <a:pt x="307" y="417"/>
                  </a:cubicBezTo>
                  <a:cubicBezTo>
                    <a:pt x="283" y="399"/>
                    <a:pt x="257" y="380"/>
                    <a:pt x="238" y="357"/>
                  </a:cubicBezTo>
                  <a:cubicBezTo>
                    <a:pt x="190" y="298"/>
                    <a:pt x="187" y="184"/>
                    <a:pt x="190" y="121"/>
                  </a:cubicBezTo>
                  <a:cubicBezTo>
                    <a:pt x="191" y="90"/>
                    <a:pt x="175" y="59"/>
                    <a:pt x="147" y="35"/>
                  </a:cubicBezTo>
                  <a:cubicBezTo>
                    <a:pt x="126" y="18"/>
                    <a:pt x="103" y="7"/>
                    <a:pt x="85" y="7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34" name="Google Shape;1234;g274064c0f52_5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5317" y="3714441"/>
            <a:ext cx="1057584" cy="109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g274064c0f52_5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539" y="3621500"/>
            <a:ext cx="1285588" cy="8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274064c0f52_5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2371" y="3323926"/>
            <a:ext cx="1096154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274064c0f52_5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8226" y="3439563"/>
            <a:ext cx="590615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274064c0f52_5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8300" y="3998967"/>
            <a:ext cx="864743" cy="71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05 Future actions</a:t>
            </a:r>
            <a:endParaRPr/>
          </a:p>
        </p:txBody>
      </p:sp>
      <p:sp>
        <p:nvSpPr>
          <p:cNvPr id="1244" name="Google Shape;1244;p20"/>
          <p:cNvSpPr txBox="1"/>
          <p:nvPr>
            <p:ph idx="1" type="subTitle"/>
          </p:nvPr>
        </p:nvSpPr>
        <p:spPr>
          <a:xfrm>
            <a:off x="723900" y="911525"/>
            <a:ext cx="77175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Gather more data globally to better correlate air quality with gdp per capita, temperature and life expectancy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Perform spatial analysis in more EU cities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Develop an application for better monitoring and predictive analytics of air quality for actionable insights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0"/>
          <p:cNvGrpSpPr/>
          <p:nvPr/>
        </p:nvGrpSpPr>
        <p:grpSpPr>
          <a:xfrm>
            <a:off x="3602367" y="2742229"/>
            <a:ext cx="1340532" cy="1535886"/>
            <a:chOff x="3602367" y="2666029"/>
            <a:chExt cx="1340532" cy="1535886"/>
          </a:xfrm>
        </p:grpSpPr>
        <p:sp>
          <p:nvSpPr>
            <p:cNvPr id="1246" name="Google Shape;1246;p20"/>
            <p:cNvSpPr/>
            <p:nvPr/>
          </p:nvSpPr>
          <p:spPr>
            <a:xfrm>
              <a:off x="3649254" y="2666029"/>
              <a:ext cx="1293645" cy="1535886"/>
            </a:xfrm>
            <a:custGeom>
              <a:rect b="b" l="l" r="r" t="t"/>
              <a:pathLst>
                <a:path extrusionOk="0" h="1641" w="1382">
                  <a:moveTo>
                    <a:pt x="867" y="1640"/>
                  </a:moveTo>
                  <a:cubicBezTo>
                    <a:pt x="644" y="1640"/>
                    <a:pt x="323" y="1609"/>
                    <a:pt x="265" y="1554"/>
                  </a:cubicBezTo>
                  <a:cubicBezTo>
                    <a:pt x="195" y="1487"/>
                    <a:pt x="243" y="1235"/>
                    <a:pt x="264" y="1127"/>
                  </a:cubicBezTo>
                  <a:cubicBezTo>
                    <a:pt x="266" y="1117"/>
                    <a:pt x="267" y="1108"/>
                    <a:pt x="269" y="1100"/>
                  </a:cubicBezTo>
                  <a:cubicBezTo>
                    <a:pt x="282" y="1025"/>
                    <a:pt x="213" y="977"/>
                    <a:pt x="163" y="941"/>
                  </a:cubicBezTo>
                  <a:cubicBezTo>
                    <a:pt x="155" y="936"/>
                    <a:pt x="148" y="931"/>
                    <a:pt x="142" y="926"/>
                  </a:cubicBezTo>
                  <a:cubicBezTo>
                    <a:pt x="125" y="914"/>
                    <a:pt x="103" y="904"/>
                    <a:pt x="82" y="895"/>
                  </a:cubicBezTo>
                  <a:cubicBezTo>
                    <a:pt x="40" y="875"/>
                    <a:pt x="0" y="857"/>
                    <a:pt x="9" y="824"/>
                  </a:cubicBezTo>
                  <a:cubicBezTo>
                    <a:pt x="14" y="803"/>
                    <a:pt x="22" y="789"/>
                    <a:pt x="30" y="774"/>
                  </a:cubicBezTo>
                  <a:cubicBezTo>
                    <a:pt x="40" y="755"/>
                    <a:pt x="50" y="736"/>
                    <a:pt x="57" y="700"/>
                  </a:cubicBezTo>
                  <a:cubicBezTo>
                    <a:pt x="70" y="628"/>
                    <a:pt x="207" y="605"/>
                    <a:pt x="319" y="599"/>
                  </a:cubicBezTo>
                  <a:cubicBezTo>
                    <a:pt x="432" y="592"/>
                    <a:pt x="486" y="519"/>
                    <a:pt x="529" y="461"/>
                  </a:cubicBezTo>
                  <a:cubicBezTo>
                    <a:pt x="536" y="452"/>
                    <a:pt x="543" y="443"/>
                    <a:pt x="549" y="435"/>
                  </a:cubicBezTo>
                  <a:cubicBezTo>
                    <a:pt x="563" y="418"/>
                    <a:pt x="587" y="394"/>
                    <a:pt x="615" y="367"/>
                  </a:cubicBezTo>
                  <a:cubicBezTo>
                    <a:pt x="679" y="304"/>
                    <a:pt x="766" y="217"/>
                    <a:pt x="789" y="144"/>
                  </a:cubicBezTo>
                  <a:cubicBezTo>
                    <a:pt x="821" y="40"/>
                    <a:pt x="1032" y="23"/>
                    <a:pt x="1042" y="23"/>
                  </a:cubicBezTo>
                  <a:cubicBezTo>
                    <a:pt x="1047" y="22"/>
                    <a:pt x="1170" y="0"/>
                    <a:pt x="1272" y="59"/>
                  </a:cubicBezTo>
                  <a:cubicBezTo>
                    <a:pt x="1333" y="94"/>
                    <a:pt x="1356" y="369"/>
                    <a:pt x="1365" y="530"/>
                  </a:cubicBezTo>
                  <a:cubicBezTo>
                    <a:pt x="1377" y="766"/>
                    <a:pt x="1372" y="1007"/>
                    <a:pt x="1361" y="1105"/>
                  </a:cubicBezTo>
                  <a:cubicBezTo>
                    <a:pt x="1348" y="1207"/>
                    <a:pt x="1309" y="1327"/>
                    <a:pt x="1255" y="1427"/>
                  </a:cubicBezTo>
                  <a:cubicBezTo>
                    <a:pt x="1195" y="1539"/>
                    <a:pt x="1126" y="1610"/>
                    <a:pt x="1059" y="1626"/>
                  </a:cubicBezTo>
                  <a:cubicBezTo>
                    <a:pt x="1022" y="1636"/>
                    <a:pt x="951" y="1640"/>
                    <a:pt x="867" y="1640"/>
                  </a:cubicBezTo>
                  <a:close/>
                  <a:moveTo>
                    <a:pt x="1103" y="22"/>
                  </a:moveTo>
                  <a:cubicBezTo>
                    <a:pt x="1068" y="22"/>
                    <a:pt x="1044" y="26"/>
                    <a:pt x="1043" y="26"/>
                  </a:cubicBezTo>
                  <a:cubicBezTo>
                    <a:pt x="1043" y="27"/>
                    <a:pt x="1043" y="27"/>
                    <a:pt x="1043" y="27"/>
                  </a:cubicBezTo>
                  <a:cubicBezTo>
                    <a:pt x="1041" y="27"/>
                    <a:pt x="824" y="44"/>
                    <a:pt x="793" y="145"/>
                  </a:cubicBezTo>
                  <a:cubicBezTo>
                    <a:pt x="770" y="219"/>
                    <a:pt x="682" y="306"/>
                    <a:pt x="617" y="370"/>
                  </a:cubicBezTo>
                  <a:cubicBezTo>
                    <a:pt x="590" y="397"/>
                    <a:pt x="566" y="420"/>
                    <a:pt x="552" y="438"/>
                  </a:cubicBezTo>
                  <a:cubicBezTo>
                    <a:pt x="546" y="446"/>
                    <a:pt x="539" y="455"/>
                    <a:pt x="532" y="464"/>
                  </a:cubicBezTo>
                  <a:cubicBezTo>
                    <a:pt x="488" y="523"/>
                    <a:pt x="434" y="596"/>
                    <a:pt x="319" y="603"/>
                  </a:cubicBezTo>
                  <a:cubicBezTo>
                    <a:pt x="162" y="612"/>
                    <a:pt x="71" y="647"/>
                    <a:pt x="61" y="701"/>
                  </a:cubicBezTo>
                  <a:cubicBezTo>
                    <a:pt x="54" y="737"/>
                    <a:pt x="43" y="757"/>
                    <a:pt x="33" y="776"/>
                  </a:cubicBezTo>
                  <a:cubicBezTo>
                    <a:pt x="25" y="790"/>
                    <a:pt x="18" y="804"/>
                    <a:pt x="13" y="825"/>
                  </a:cubicBezTo>
                  <a:cubicBezTo>
                    <a:pt x="5" y="855"/>
                    <a:pt x="43" y="872"/>
                    <a:pt x="84" y="891"/>
                  </a:cubicBezTo>
                  <a:cubicBezTo>
                    <a:pt x="105" y="901"/>
                    <a:pt x="127" y="911"/>
                    <a:pt x="144" y="923"/>
                  </a:cubicBezTo>
                  <a:cubicBezTo>
                    <a:pt x="150" y="928"/>
                    <a:pt x="158" y="933"/>
                    <a:pt x="165" y="938"/>
                  </a:cubicBezTo>
                  <a:cubicBezTo>
                    <a:pt x="217" y="974"/>
                    <a:pt x="287" y="1023"/>
                    <a:pt x="273" y="1101"/>
                  </a:cubicBezTo>
                  <a:cubicBezTo>
                    <a:pt x="271" y="1108"/>
                    <a:pt x="270" y="1117"/>
                    <a:pt x="268" y="1128"/>
                  </a:cubicBezTo>
                  <a:cubicBezTo>
                    <a:pt x="247" y="1235"/>
                    <a:pt x="199" y="1486"/>
                    <a:pt x="268" y="1551"/>
                  </a:cubicBezTo>
                  <a:cubicBezTo>
                    <a:pt x="301" y="1583"/>
                    <a:pt x="443" y="1612"/>
                    <a:pt x="637" y="1627"/>
                  </a:cubicBezTo>
                  <a:cubicBezTo>
                    <a:pt x="818" y="1641"/>
                    <a:pt x="991" y="1639"/>
                    <a:pt x="1058" y="1623"/>
                  </a:cubicBezTo>
                  <a:cubicBezTo>
                    <a:pt x="1195" y="1588"/>
                    <a:pt x="1331" y="1316"/>
                    <a:pt x="1357" y="1104"/>
                  </a:cubicBezTo>
                  <a:cubicBezTo>
                    <a:pt x="1382" y="897"/>
                    <a:pt x="1372" y="121"/>
                    <a:pt x="1270" y="62"/>
                  </a:cubicBezTo>
                  <a:cubicBezTo>
                    <a:pt x="1212" y="29"/>
                    <a:pt x="1149" y="22"/>
                    <a:pt x="1103" y="2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3873031" y="2877728"/>
              <a:ext cx="1002381" cy="1197734"/>
            </a:xfrm>
            <a:custGeom>
              <a:rect b="b" l="l" r="r" t="t"/>
              <a:pathLst>
                <a:path extrusionOk="0" h="1280" w="1071">
                  <a:moveTo>
                    <a:pt x="740" y="1263"/>
                  </a:moveTo>
                  <a:cubicBezTo>
                    <a:pt x="663" y="1263"/>
                    <a:pt x="572" y="1254"/>
                    <a:pt x="495" y="1247"/>
                  </a:cubicBezTo>
                  <a:cubicBezTo>
                    <a:pt x="464" y="1244"/>
                    <a:pt x="435" y="1241"/>
                    <a:pt x="411" y="1239"/>
                  </a:cubicBezTo>
                  <a:cubicBezTo>
                    <a:pt x="271" y="1228"/>
                    <a:pt x="147" y="1130"/>
                    <a:pt x="136" y="1071"/>
                  </a:cubicBezTo>
                  <a:cubicBezTo>
                    <a:pt x="125" y="1016"/>
                    <a:pt x="131" y="908"/>
                    <a:pt x="141" y="835"/>
                  </a:cubicBezTo>
                  <a:cubicBezTo>
                    <a:pt x="149" y="781"/>
                    <a:pt x="90" y="736"/>
                    <a:pt x="51" y="705"/>
                  </a:cubicBezTo>
                  <a:cubicBezTo>
                    <a:pt x="42" y="698"/>
                    <a:pt x="35" y="692"/>
                    <a:pt x="29" y="687"/>
                  </a:cubicBezTo>
                  <a:cubicBezTo>
                    <a:pt x="1" y="660"/>
                    <a:pt x="0" y="627"/>
                    <a:pt x="27" y="595"/>
                  </a:cubicBezTo>
                  <a:cubicBezTo>
                    <a:pt x="52" y="564"/>
                    <a:pt x="81" y="530"/>
                    <a:pt x="159" y="539"/>
                  </a:cubicBezTo>
                  <a:cubicBezTo>
                    <a:pt x="217" y="546"/>
                    <a:pt x="274" y="503"/>
                    <a:pt x="329" y="462"/>
                  </a:cubicBezTo>
                  <a:cubicBezTo>
                    <a:pt x="356" y="441"/>
                    <a:pt x="382" y="422"/>
                    <a:pt x="407" y="408"/>
                  </a:cubicBezTo>
                  <a:cubicBezTo>
                    <a:pt x="486" y="366"/>
                    <a:pt x="576" y="216"/>
                    <a:pt x="607" y="108"/>
                  </a:cubicBezTo>
                  <a:cubicBezTo>
                    <a:pt x="638" y="1"/>
                    <a:pt x="813" y="0"/>
                    <a:pt x="818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87" y="10"/>
                    <a:pt x="959" y="78"/>
                    <a:pt x="982" y="156"/>
                  </a:cubicBezTo>
                  <a:cubicBezTo>
                    <a:pt x="991" y="188"/>
                    <a:pt x="991" y="238"/>
                    <a:pt x="990" y="297"/>
                  </a:cubicBezTo>
                  <a:cubicBezTo>
                    <a:pt x="989" y="383"/>
                    <a:pt x="988" y="480"/>
                    <a:pt x="1019" y="548"/>
                  </a:cubicBezTo>
                  <a:cubicBezTo>
                    <a:pt x="1071" y="663"/>
                    <a:pt x="946" y="1145"/>
                    <a:pt x="909" y="1218"/>
                  </a:cubicBezTo>
                  <a:cubicBezTo>
                    <a:pt x="892" y="1253"/>
                    <a:pt x="824" y="1263"/>
                    <a:pt x="740" y="1263"/>
                  </a:cubicBezTo>
                  <a:close/>
                  <a:moveTo>
                    <a:pt x="134" y="542"/>
                  </a:moveTo>
                  <a:cubicBezTo>
                    <a:pt x="76" y="542"/>
                    <a:pt x="52" y="571"/>
                    <a:pt x="30" y="597"/>
                  </a:cubicBezTo>
                  <a:cubicBezTo>
                    <a:pt x="4" y="628"/>
                    <a:pt x="5" y="659"/>
                    <a:pt x="32" y="684"/>
                  </a:cubicBezTo>
                  <a:cubicBezTo>
                    <a:pt x="37" y="689"/>
                    <a:pt x="45" y="695"/>
                    <a:pt x="54" y="702"/>
                  </a:cubicBezTo>
                  <a:cubicBezTo>
                    <a:pt x="93" y="733"/>
                    <a:pt x="153" y="780"/>
                    <a:pt x="145" y="836"/>
                  </a:cubicBezTo>
                  <a:cubicBezTo>
                    <a:pt x="135" y="909"/>
                    <a:pt x="129" y="1015"/>
                    <a:pt x="140" y="1070"/>
                  </a:cubicBezTo>
                  <a:cubicBezTo>
                    <a:pt x="151" y="1128"/>
                    <a:pt x="273" y="1225"/>
                    <a:pt x="411" y="1235"/>
                  </a:cubicBezTo>
                  <a:cubicBezTo>
                    <a:pt x="435" y="1237"/>
                    <a:pt x="464" y="1240"/>
                    <a:pt x="496" y="1243"/>
                  </a:cubicBezTo>
                  <a:cubicBezTo>
                    <a:pt x="646" y="1258"/>
                    <a:pt x="874" y="1280"/>
                    <a:pt x="906" y="1216"/>
                  </a:cubicBezTo>
                  <a:cubicBezTo>
                    <a:pt x="942" y="1143"/>
                    <a:pt x="1067" y="663"/>
                    <a:pt x="1015" y="549"/>
                  </a:cubicBezTo>
                  <a:cubicBezTo>
                    <a:pt x="984" y="481"/>
                    <a:pt x="985" y="383"/>
                    <a:pt x="986" y="297"/>
                  </a:cubicBezTo>
                  <a:cubicBezTo>
                    <a:pt x="987" y="239"/>
                    <a:pt x="987" y="188"/>
                    <a:pt x="978" y="157"/>
                  </a:cubicBezTo>
                  <a:cubicBezTo>
                    <a:pt x="956" y="81"/>
                    <a:pt x="885" y="14"/>
                    <a:pt x="818" y="4"/>
                  </a:cubicBezTo>
                  <a:cubicBezTo>
                    <a:pt x="812" y="4"/>
                    <a:pt x="641" y="6"/>
                    <a:pt x="611" y="109"/>
                  </a:cubicBezTo>
                  <a:cubicBezTo>
                    <a:pt x="579" y="218"/>
                    <a:pt x="489" y="369"/>
                    <a:pt x="409" y="411"/>
                  </a:cubicBezTo>
                  <a:cubicBezTo>
                    <a:pt x="384" y="425"/>
                    <a:pt x="358" y="444"/>
                    <a:pt x="331" y="465"/>
                  </a:cubicBezTo>
                  <a:cubicBezTo>
                    <a:pt x="276" y="507"/>
                    <a:pt x="218" y="550"/>
                    <a:pt x="159" y="543"/>
                  </a:cubicBezTo>
                  <a:cubicBezTo>
                    <a:pt x="150" y="542"/>
                    <a:pt x="142" y="542"/>
                    <a:pt x="134" y="54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4191292" y="3049645"/>
              <a:ext cx="509361" cy="914995"/>
            </a:xfrm>
            <a:custGeom>
              <a:rect b="b" l="l" r="r" t="t"/>
              <a:pathLst>
                <a:path extrusionOk="0" h="977" w="544">
                  <a:moveTo>
                    <a:pt x="334" y="977"/>
                  </a:moveTo>
                  <a:cubicBezTo>
                    <a:pt x="251" y="977"/>
                    <a:pt x="141" y="925"/>
                    <a:pt x="126" y="859"/>
                  </a:cubicBezTo>
                  <a:cubicBezTo>
                    <a:pt x="117" y="822"/>
                    <a:pt x="94" y="799"/>
                    <a:pt x="71" y="778"/>
                  </a:cubicBezTo>
                  <a:cubicBezTo>
                    <a:pt x="54" y="761"/>
                    <a:pt x="37" y="745"/>
                    <a:pt x="30" y="723"/>
                  </a:cubicBezTo>
                  <a:cubicBezTo>
                    <a:pt x="15" y="680"/>
                    <a:pt x="0" y="584"/>
                    <a:pt x="46" y="533"/>
                  </a:cubicBezTo>
                  <a:cubicBezTo>
                    <a:pt x="73" y="504"/>
                    <a:pt x="129" y="463"/>
                    <a:pt x="178" y="428"/>
                  </a:cubicBezTo>
                  <a:cubicBezTo>
                    <a:pt x="209" y="405"/>
                    <a:pt x="239" y="383"/>
                    <a:pt x="254" y="369"/>
                  </a:cubicBezTo>
                  <a:cubicBezTo>
                    <a:pt x="295" y="333"/>
                    <a:pt x="322" y="184"/>
                    <a:pt x="326" y="110"/>
                  </a:cubicBezTo>
                  <a:cubicBezTo>
                    <a:pt x="328" y="71"/>
                    <a:pt x="347" y="36"/>
                    <a:pt x="378" y="17"/>
                  </a:cubicBezTo>
                  <a:cubicBezTo>
                    <a:pt x="404" y="2"/>
                    <a:pt x="434" y="0"/>
                    <a:pt x="461" y="13"/>
                  </a:cubicBezTo>
                  <a:cubicBezTo>
                    <a:pt x="522" y="41"/>
                    <a:pt x="526" y="243"/>
                    <a:pt x="514" y="319"/>
                  </a:cubicBezTo>
                  <a:cubicBezTo>
                    <a:pt x="508" y="356"/>
                    <a:pt x="516" y="430"/>
                    <a:pt x="525" y="509"/>
                  </a:cubicBezTo>
                  <a:cubicBezTo>
                    <a:pt x="534" y="592"/>
                    <a:pt x="544" y="677"/>
                    <a:pt x="538" y="727"/>
                  </a:cubicBezTo>
                  <a:cubicBezTo>
                    <a:pt x="532" y="774"/>
                    <a:pt x="505" y="835"/>
                    <a:pt x="467" y="886"/>
                  </a:cubicBezTo>
                  <a:cubicBezTo>
                    <a:pt x="427" y="942"/>
                    <a:pt x="382" y="975"/>
                    <a:pt x="344" y="977"/>
                  </a:cubicBezTo>
                  <a:cubicBezTo>
                    <a:pt x="341" y="977"/>
                    <a:pt x="338" y="977"/>
                    <a:pt x="334" y="977"/>
                  </a:cubicBezTo>
                  <a:close/>
                  <a:moveTo>
                    <a:pt x="424" y="9"/>
                  </a:moveTo>
                  <a:cubicBezTo>
                    <a:pt x="409" y="9"/>
                    <a:pt x="394" y="13"/>
                    <a:pt x="380" y="21"/>
                  </a:cubicBezTo>
                  <a:cubicBezTo>
                    <a:pt x="351" y="39"/>
                    <a:pt x="332" y="72"/>
                    <a:pt x="330" y="111"/>
                  </a:cubicBezTo>
                  <a:cubicBezTo>
                    <a:pt x="326" y="184"/>
                    <a:pt x="298" y="335"/>
                    <a:pt x="257" y="372"/>
                  </a:cubicBezTo>
                  <a:cubicBezTo>
                    <a:pt x="241" y="386"/>
                    <a:pt x="211" y="408"/>
                    <a:pt x="180" y="431"/>
                  </a:cubicBezTo>
                  <a:cubicBezTo>
                    <a:pt x="131" y="467"/>
                    <a:pt x="76" y="507"/>
                    <a:pt x="49" y="536"/>
                  </a:cubicBezTo>
                  <a:cubicBezTo>
                    <a:pt x="4" y="585"/>
                    <a:pt x="19" y="679"/>
                    <a:pt x="34" y="722"/>
                  </a:cubicBezTo>
                  <a:cubicBezTo>
                    <a:pt x="41" y="743"/>
                    <a:pt x="57" y="758"/>
                    <a:pt x="74" y="775"/>
                  </a:cubicBezTo>
                  <a:cubicBezTo>
                    <a:pt x="96" y="796"/>
                    <a:pt x="121" y="819"/>
                    <a:pt x="130" y="858"/>
                  </a:cubicBezTo>
                  <a:cubicBezTo>
                    <a:pt x="145" y="923"/>
                    <a:pt x="262" y="976"/>
                    <a:pt x="344" y="973"/>
                  </a:cubicBezTo>
                  <a:cubicBezTo>
                    <a:pt x="421" y="969"/>
                    <a:pt x="521" y="825"/>
                    <a:pt x="534" y="726"/>
                  </a:cubicBezTo>
                  <a:cubicBezTo>
                    <a:pt x="540" y="677"/>
                    <a:pt x="530" y="592"/>
                    <a:pt x="521" y="509"/>
                  </a:cubicBezTo>
                  <a:cubicBezTo>
                    <a:pt x="512" y="430"/>
                    <a:pt x="504" y="356"/>
                    <a:pt x="510" y="318"/>
                  </a:cubicBezTo>
                  <a:cubicBezTo>
                    <a:pt x="522" y="239"/>
                    <a:pt x="516" y="43"/>
                    <a:pt x="459" y="16"/>
                  </a:cubicBezTo>
                  <a:cubicBezTo>
                    <a:pt x="448" y="11"/>
                    <a:pt x="436" y="9"/>
                    <a:pt x="424" y="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4304247" y="3535559"/>
              <a:ext cx="247221" cy="296237"/>
            </a:xfrm>
            <a:custGeom>
              <a:rect b="b" l="l" r="r" t="t"/>
              <a:pathLst>
                <a:path extrusionOk="0" h="316" w="264">
                  <a:moveTo>
                    <a:pt x="174" y="296"/>
                  </a:moveTo>
                  <a:cubicBezTo>
                    <a:pt x="135" y="296"/>
                    <a:pt x="87" y="254"/>
                    <a:pt x="57" y="225"/>
                  </a:cubicBezTo>
                  <a:cubicBezTo>
                    <a:pt x="33" y="201"/>
                    <a:pt x="27" y="169"/>
                    <a:pt x="21" y="136"/>
                  </a:cubicBezTo>
                  <a:cubicBezTo>
                    <a:pt x="18" y="124"/>
                    <a:pt x="16" y="112"/>
                    <a:pt x="13" y="100"/>
                  </a:cubicBezTo>
                  <a:cubicBezTo>
                    <a:pt x="0" y="55"/>
                    <a:pt x="109" y="11"/>
                    <a:pt x="114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46" y="0"/>
                    <a:pt x="177" y="6"/>
                    <a:pt x="205" y="24"/>
                  </a:cubicBezTo>
                  <a:cubicBezTo>
                    <a:pt x="238" y="48"/>
                    <a:pt x="258" y="88"/>
                    <a:pt x="261" y="115"/>
                  </a:cubicBezTo>
                  <a:cubicBezTo>
                    <a:pt x="264" y="160"/>
                    <a:pt x="246" y="247"/>
                    <a:pt x="204" y="285"/>
                  </a:cubicBezTo>
                  <a:cubicBezTo>
                    <a:pt x="195" y="293"/>
                    <a:pt x="185" y="296"/>
                    <a:pt x="174" y="296"/>
                  </a:cubicBezTo>
                  <a:close/>
                  <a:moveTo>
                    <a:pt x="115" y="13"/>
                  </a:moveTo>
                  <a:cubicBezTo>
                    <a:pt x="112" y="15"/>
                    <a:pt x="5" y="58"/>
                    <a:pt x="17" y="99"/>
                  </a:cubicBezTo>
                  <a:cubicBezTo>
                    <a:pt x="20" y="111"/>
                    <a:pt x="22" y="123"/>
                    <a:pt x="25" y="135"/>
                  </a:cubicBezTo>
                  <a:cubicBezTo>
                    <a:pt x="31" y="168"/>
                    <a:pt x="37" y="199"/>
                    <a:pt x="60" y="222"/>
                  </a:cubicBezTo>
                  <a:cubicBezTo>
                    <a:pt x="97" y="259"/>
                    <a:pt x="164" y="316"/>
                    <a:pt x="201" y="282"/>
                  </a:cubicBezTo>
                  <a:cubicBezTo>
                    <a:pt x="243" y="245"/>
                    <a:pt x="260" y="160"/>
                    <a:pt x="257" y="116"/>
                  </a:cubicBezTo>
                  <a:cubicBezTo>
                    <a:pt x="254" y="89"/>
                    <a:pt x="235" y="50"/>
                    <a:pt x="202" y="27"/>
                  </a:cubicBezTo>
                  <a:cubicBezTo>
                    <a:pt x="176" y="10"/>
                    <a:pt x="146" y="5"/>
                    <a:pt x="115" y="1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3718874" y="2942375"/>
              <a:ext cx="331759" cy="180441"/>
            </a:xfrm>
            <a:custGeom>
              <a:rect b="b" l="l" r="r" t="t"/>
              <a:pathLst>
                <a:path extrusionOk="0" h="193" w="355">
                  <a:moveTo>
                    <a:pt x="143" y="191"/>
                  </a:moveTo>
                  <a:cubicBezTo>
                    <a:pt x="100" y="191"/>
                    <a:pt x="55" y="186"/>
                    <a:pt x="32" y="179"/>
                  </a:cubicBezTo>
                  <a:cubicBezTo>
                    <a:pt x="20" y="176"/>
                    <a:pt x="12" y="170"/>
                    <a:pt x="8" y="160"/>
                  </a:cubicBezTo>
                  <a:cubicBezTo>
                    <a:pt x="0" y="140"/>
                    <a:pt x="11" y="108"/>
                    <a:pt x="43" y="56"/>
                  </a:cubicBezTo>
                  <a:cubicBezTo>
                    <a:pt x="66" y="20"/>
                    <a:pt x="123" y="16"/>
                    <a:pt x="161" y="14"/>
                  </a:cubicBezTo>
                  <a:cubicBezTo>
                    <a:pt x="172" y="13"/>
                    <a:pt x="180" y="13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cubicBezTo>
                    <a:pt x="248" y="2"/>
                    <a:pt x="326" y="0"/>
                    <a:pt x="350" y="45"/>
                  </a:cubicBezTo>
                  <a:cubicBezTo>
                    <a:pt x="355" y="52"/>
                    <a:pt x="355" y="61"/>
                    <a:pt x="352" y="71"/>
                  </a:cubicBezTo>
                  <a:cubicBezTo>
                    <a:pt x="337" y="115"/>
                    <a:pt x="253" y="167"/>
                    <a:pt x="226" y="179"/>
                  </a:cubicBezTo>
                  <a:cubicBezTo>
                    <a:pt x="207" y="188"/>
                    <a:pt x="176" y="191"/>
                    <a:pt x="143" y="191"/>
                  </a:cubicBezTo>
                  <a:close/>
                  <a:moveTo>
                    <a:pt x="188" y="16"/>
                  </a:moveTo>
                  <a:cubicBezTo>
                    <a:pt x="181" y="17"/>
                    <a:pt x="172" y="17"/>
                    <a:pt x="162" y="18"/>
                  </a:cubicBezTo>
                  <a:cubicBezTo>
                    <a:pt x="124" y="20"/>
                    <a:pt x="68" y="24"/>
                    <a:pt x="46" y="59"/>
                  </a:cubicBezTo>
                  <a:cubicBezTo>
                    <a:pt x="27" y="90"/>
                    <a:pt x="2" y="135"/>
                    <a:pt x="12" y="159"/>
                  </a:cubicBezTo>
                  <a:cubicBezTo>
                    <a:pt x="15" y="167"/>
                    <a:pt x="22" y="173"/>
                    <a:pt x="33" y="176"/>
                  </a:cubicBezTo>
                  <a:cubicBezTo>
                    <a:pt x="79" y="188"/>
                    <a:pt x="186" y="193"/>
                    <a:pt x="224" y="176"/>
                  </a:cubicBezTo>
                  <a:cubicBezTo>
                    <a:pt x="251" y="163"/>
                    <a:pt x="334" y="113"/>
                    <a:pt x="348" y="70"/>
                  </a:cubicBezTo>
                  <a:cubicBezTo>
                    <a:pt x="351" y="61"/>
                    <a:pt x="351" y="53"/>
                    <a:pt x="347" y="46"/>
                  </a:cubicBezTo>
                  <a:cubicBezTo>
                    <a:pt x="322" y="1"/>
                    <a:pt x="237" y="8"/>
                    <a:pt x="188" y="1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3602367" y="2877018"/>
              <a:ext cx="526410" cy="330337"/>
            </a:xfrm>
            <a:custGeom>
              <a:rect b="b" l="l" r="r" t="t"/>
              <a:pathLst>
                <a:path extrusionOk="0" h="353" w="562">
                  <a:moveTo>
                    <a:pt x="202" y="347"/>
                  </a:moveTo>
                  <a:cubicBezTo>
                    <a:pt x="130" y="347"/>
                    <a:pt x="44" y="325"/>
                    <a:pt x="14" y="300"/>
                  </a:cubicBezTo>
                  <a:cubicBezTo>
                    <a:pt x="6" y="294"/>
                    <a:pt x="2" y="287"/>
                    <a:pt x="1" y="281"/>
                  </a:cubicBezTo>
                  <a:cubicBezTo>
                    <a:pt x="0" y="256"/>
                    <a:pt x="20" y="207"/>
                    <a:pt x="39" y="161"/>
                  </a:cubicBezTo>
                  <a:cubicBezTo>
                    <a:pt x="48" y="137"/>
                    <a:pt x="57" y="115"/>
                    <a:pt x="63" y="98"/>
                  </a:cubicBezTo>
                  <a:cubicBezTo>
                    <a:pt x="81" y="42"/>
                    <a:pt x="134" y="0"/>
                    <a:pt x="183" y="3"/>
                  </a:cubicBezTo>
                  <a:cubicBezTo>
                    <a:pt x="199" y="4"/>
                    <a:pt x="219" y="5"/>
                    <a:pt x="240" y="6"/>
                  </a:cubicBezTo>
                  <a:cubicBezTo>
                    <a:pt x="281" y="9"/>
                    <a:pt x="329" y="12"/>
                    <a:pt x="354" y="12"/>
                  </a:cubicBezTo>
                  <a:cubicBezTo>
                    <a:pt x="382" y="12"/>
                    <a:pt x="538" y="28"/>
                    <a:pt x="551" y="96"/>
                  </a:cubicBezTo>
                  <a:cubicBezTo>
                    <a:pt x="562" y="156"/>
                    <a:pt x="511" y="197"/>
                    <a:pt x="466" y="234"/>
                  </a:cubicBezTo>
                  <a:cubicBezTo>
                    <a:pt x="462" y="238"/>
                    <a:pt x="457" y="241"/>
                    <a:pt x="453" y="245"/>
                  </a:cubicBezTo>
                  <a:cubicBezTo>
                    <a:pt x="417" y="275"/>
                    <a:pt x="342" y="328"/>
                    <a:pt x="245" y="344"/>
                  </a:cubicBezTo>
                  <a:cubicBezTo>
                    <a:pt x="232" y="346"/>
                    <a:pt x="217" y="347"/>
                    <a:pt x="202" y="347"/>
                  </a:cubicBezTo>
                  <a:close/>
                  <a:moveTo>
                    <a:pt x="179" y="7"/>
                  </a:moveTo>
                  <a:cubicBezTo>
                    <a:pt x="133" y="7"/>
                    <a:pt x="83" y="47"/>
                    <a:pt x="67" y="99"/>
                  </a:cubicBezTo>
                  <a:cubicBezTo>
                    <a:pt x="61" y="117"/>
                    <a:pt x="52" y="139"/>
                    <a:pt x="43" y="162"/>
                  </a:cubicBezTo>
                  <a:cubicBezTo>
                    <a:pt x="25" y="206"/>
                    <a:pt x="5" y="256"/>
                    <a:pt x="5" y="281"/>
                  </a:cubicBezTo>
                  <a:cubicBezTo>
                    <a:pt x="6" y="286"/>
                    <a:pt x="9" y="292"/>
                    <a:pt x="16" y="297"/>
                  </a:cubicBezTo>
                  <a:cubicBezTo>
                    <a:pt x="52" y="326"/>
                    <a:pt x="171" y="353"/>
                    <a:pt x="244" y="340"/>
                  </a:cubicBezTo>
                  <a:cubicBezTo>
                    <a:pt x="340" y="324"/>
                    <a:pt x="414" y="272"/>
                    <a:pt x="450" y="242"/>
                  </a:cubicBezTo>
                  <a:cubicBezTo>
                    <a:pt x="455" y="238"/>
                    <a:pt x="459" y="235"/>
                    <a:pt x="464" y="231"/>
                  </a:cubicBezTo>
                  <a:cubicBezTo>
                    <a:pt x="508" y="195"/>
                    <a:pt x="557" y="154"/>
                    <a:pt x="547" y="97"/>
                  </a:cubicBezTo>
                  <a:cubicBezTo>
                    <a:pt x="535" y="36"/>
                    <a:pt x="393" y="16"/>
                    <a:pt x="354" y="16"/>
                  </a:cubicBezTo>
                  <a:cubicBezTo>
                    <a:pt x="329" y="16"/>
                    <a:pt x="281" y="13"/>
                    <a:pt x="239" y="10"/>
                  </a:cubicBezTo>
                  <a:cubicBezTo>
                    <a:pt x="219" y="9"/>
                    <a:pt x="199" y="8"/>
                    <a:pt x="183" y="7"/>
                  </a:cubicBezTo>
                  <a:cubicBezTo>
                    <a:pt x="182" y="7"/>
                    <a:pt x="181" y="7"/>
                    <a:pt x="179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3778548" y="2748435"/>
              <a:ext cx="1123860" cy="1384570"/>
            </a:xfrm>
            <a:custGeom>
              <a:rect b="b" l="l" r="r" t="t"/>
              <a:pathLst>
                <a:path extrusionOk="0" h="1479" w="1201">
                  <a:moveTo>
                    <a:pt x="773" y="1475"/>
                  </a:moveTo>
                  <a:cubicBezTo>
                    <a:pt x="744" y="1475"/>
                    <a:pt x="715" y="1474"/>
                    <a:pt x="689" y="1473"/>
                  </a:cubicBezTo>
                  <a:cubicBezTo>
                    <a:pt x="662" y="1472"/>
                    <a:pt x="636" y="1471"/>
                    <a:pt x="615" y="1472"/>
                  </a:cubicBezTo>
                  <a:cubicBezTo>
                    <a:pt x="507" y="1475"/>
                    <a:pt x="240" y="1423"/>
                    <a:pt x="193" y="1383"/>
                  </a:cubicBezTo>
                  <a:cubicBezTo>
                    <a:pt x="150" y="1348"/>
                    <a:pt x="173" y="1128"/>
                    <a:pt x="183" y="1023"/>
                  </a:cubicBezTo>
                  <a:cubicBezTo>
                    <a:pt x="185" y="1007"/>
                    <a:pt x="186" y="995"/>
                    <a:pt x="187" y="987"/>
                  </a:cubicBezTo>
                  <a:cubicBezTo>
                    <a:pt x="191" y="930"/>
                    <a:pt x="157" y="905"/>
                    <a:pt x="121" y="879"/>
                  </a:cubicBezTo>
                  <a:cubicBezTo>
                    <a:pt x="117" y="877"/>
                    <a:pt x="114" y="874"/>
                    <a:pt x="110" y="871"/>
                  </a:cubicBezTo>
                  <a:cubicBezTo>
                    <a:pt x="69" y="841"/>
                    <a:pt x="0" y="779"/>
                    <a:pt x="5" y="742"/>
                  </a:cubicBezTo>
                  <a:cubicBezTo>
                    <a:pt x="10" y="710"/>
                    <a:pt x="18" y="652"/>
                    <a:pt x="95" y="647"/>
                  </a:cubicBezTo>
                  <a:cubicBezTo>
                    <a:pt x="133" y="644"/>
                    <a:pt x="175" y="624"/>
                    <a:pt x="220" y="603"/>
                  </a:cubicBezTo>
                  <a:cubicBezTo>
                    <a:pt x="260" y="584"/>
                    <a:pt x="301" y="565"/>
                    <a:pt x="343" y="556"/>
                  </a:cubicBezTo>
                  <a:cubicBezTo>
                    <a:pt x="414" y="541"/>
                    <a:pt x="472" y="466"/>
                    <a:pt x="515" y="412"/>
                  </a:cubicBezTo>
                  <a:cubicBezTo>
                    <a:pt x="524" y="399"/>
                    <a:pt x="533" y="388"/>
                    <a:pt x="542" y="378"/>
                  </a:cubicBezTo>
                  <a:cubicBezTo>
                    <a:pt x="543" y="376"/>
                    <a:pt x="543" y="376"/>
                    <a:pt x="543" y="376"/>
                  </a:cubicBezTo>
                  <a:cubicBezTo>
                    <a:pt x="588" y="324"/>
                    <a:pt x="638" y="265"/>
                    <a:pt x="656" y="168"/>
                  </a:cubicBezTo>
                  <a:cubicBezTo>
                    <a:pt x="673" y="79"/>
                    <a:pt x="722" y="50"/>
                    <a:pt x="758" y="30"/>
                  </a:cubicBezTo>
                  <a:cubicBezTo>
                    <a:pt x="762" y="27"/>
                    <a:pt x="765" y="25"/>
                    <a:pt x="769" y="23"/>
                  </a:cubicBezTo>
                  <a:cubicBezTo>
                    <a:pt x="769" y="23"/>
                    <a:pt x="769" y="23"/>
                    <a:pt x="769" y="23"/>
                  </a:cubicBezTo>
                  <a:cubicBezTo>
                    <a:pt x="801" y="3"/>
                    <a:pt x="869" y="0"/>
                    <a:pt x="960" y="15"/>
                  </a:cubicBezTo>
                  <a:cubicBezTo>
                    <a:pt x="1040" y="27"/>
                    <a:pt x="1106" y="86"/>
                    <a:pt x="1143" y="176"/>
                  </a:cubicBezTo>
                  <a:cubicBezTo>
                    <a:pt x="1160" y="220"/>
                    <a:pt x="1159" y="306"/>
                    <a:pt x="1157" y="389"/>
                  </a:cubicBezTo>
                  <a:cubicBezTo>
                    <a:pt x="1155" y="468"/>
                    <a:pt x="1154" y="549"/>
                    <a:pt x="1169" y="589"/>
                  </a:cubicBezTo>
                  <a:cubicBezTo>
                    <a:pt x="1201" y="671"/>
                    <a:pt x="1189" y="957"/>
                    <a:pt x="1169" y="1062"/>
                  </a:cubicBezTo>
                  <a:cubicBezTo>
                    <a:pt x="1151" y="1164"/>
                    <a:pt x="1091" y="1296"/>
                    <a:pt x="1017" y="1399"/>
                  </a:cubicBezTo>
                  <a:cubicBezTo>
                    <a:pt x="971" y="1464"/>
                    <a:pt x="869" y="1475"/>
                    <a:pt x="773" y="1475"/>
                  </a:cubicBezTo>
                  <a:close/>
                  <a:moveTo>
                    <a:pt x="628" y="1468"/>
                  </a:moveTo>
                  <a:cubicBezTo>
                    <a:pt x="646" y="1468"/>
                    <a:pt x="667" y="1468"/>
                    <a:pt x="689" y="1469"/>
                  </a:cubicBezTo>
                  <a:cubicBezTo>
                    <a:pt x="801" y="1473"/>
                    <a:pt x="955" y="1479"/>
                    <a:pt x="1014" y="1397"/>
                  </a:cubicBezTo>
                  <a:cubicBezTo>
                    <a:pt x="1087" y="1294"/>
                    <a:pt x="1147" y="1163"/>
                    <a:pt x="1165" y="1062"/>
                  </a:cubicBezTo>
                  <a:cubicBezTo>
                    <a:pt x="1185" y="956"/>
                    <a:pt x="1197" y="672"/>
                    <a:pt x="1166" y="591"/>
                  </a:cubicBezTo>
                  <a:cubicBezTo>
                    <a:pt x="1150" y="550"/>
                    <a:pt x="1151" y="472"/>
                    <a:pt x="1153" y="389"/>
                  </a:cubicBezTo>
                  <a:cubicBezTo>
                    <a:pt x="1155" y="306"/>
                    <a:pt x="1156" y="220"/>
                    <a:pt x="1139" y="177"/>
                  </a:cubicBezTo>
                  <a:cubicBezTo>
                    <a:pt x="1103" y="89"/>
                    <a:pt x="1037" y="31"/>
                    <a:pt x="959" y="19"/>
                  </a:cubicBezTo>
                  <a:cubicBezTo>
                    <a:pt x="869" y="4"/>
                    <a:pt x="803" y="7"/>
                    <a:pt x="771" y="26"/>
                  </a:cubicBezTo>
                  <a:cubicBezTo>
                    <a:pt x="767" y="28"/>
                    <a:pt x="764" y="31"/>
                    <a:pt x="760" y="33"/>
                  </a:cubicBezTo>
                  <a:cubicBezTo>
                    <a:pt x="725" y="53"/>
                    <a:pt x="677" y="81"/>
                    <a:pt x="660" y="169"/>
                  </a:cubicBezTo>
                  <a:cubicBezTo>
                    <a:pt x="641" y="267"/>
                    <a:pt x="591" y="326"/>
                    <a:pt x="547" y="379"/>
                  </a:cubicBezTo>
                  <a:cubicBezTo>
                    <a:pt x="545" y="380"/>
                    <a:pt x="545" y="380"/>
                    <a:pt x="545" y="380"/>
                  </a:cubicBezTo>
                  <a:cubicBezTo>
                    <a:pt x="537" y="390"/>
                    <a:pt x="527" y="402"/>
                    <a:pt x="518" y="414"/>
                  </a:cubicBezTo>
                  <a:cubicBezTo>
                    <a:pt x="475" y="469"/>
                    <a:pt x="416" y="544"/>
                    <a:pt x="344" y="560"/>
                  </a:cubicBezTo>
                  <a:cubicBezTo>
                    <a:pt x="303" y="569"/>
                    <a:pt x="261" y="588"/>
                    <a:pt x="221" y="607"/>
                  </a:cubicBezTo>
                  <a:cubicBezTo>
                    <a:pt x="176" y="628"/>
                    <a:pt x="134" y="648"/>
                    <a:pt x="96" y="651"/>
                  </a:cubicBezTo>
                  <a:cubicBezTo>
                    <a:pt x="27" y="656"/>
                    <a:pt x="15" y="700"/>
                    <a:pt x="9" y="742"/>
                  </a:cubicBezTo>
                  <a:cubicBezTo>
                    <a:pt x="4" y="778"/>
                    <a:pt x="72" y="838"/>
                    <a:pt x="113" y="868"/>
                  </a:cubicBezTo>
                  <a:cubicBezTo>
                    <a:pt x="116" y="871"/>
                    <a:pt x="120" y="873"/>
                    <a:pt x="123" y="876"/>
                  </a:cubicBezTo>
                  <a:cubicBezTo>
                    <a:pt x="160" y="903"/>
                    <a:pt x="196" y="928"/>
                    <a:pt x="191" y="987"/>
                  </a:cubicBezTo>
                  <a:cubicBezTo>
                    <a:pt x="190" y="996"/>
                    <a:pt x="189" y="1008"/>
                    <a:pt x="187" y="1023"/>
                  </a:cubicBezTo>
                  <a:cubicBezTo>
                    <a:pt x="177" y="1120"/>
                    <a:pt x="154" y="1346"/>
                    <a:pt x="195" y="1380"/>
                  </a:cubicBezTo>
                  <a:cubicBezTo>
                    <a:pt x="241" y="1419"/>
                    <a:pt x="510" y="1471"/>
                    <a:pt x="615" y="1468"/>
                  </a:cubicBezTo>
                  <a:cubicBezTo>
                    <a:pt x="619" y="1468"/>
                    <a:pt x="624" y="1468"/>
                    <a:pt x="628" y="146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3826145" y="2990682"/>
              <a:ext cx="152737" cy="64647"/>
            </a:xfrm>
            <a:custGeom>
              <a:rect b="b" l="l" r="r" t="t"/>
              <a:pathLst>
                <a:path extrusionOk="0" h="69" w="163">
                  <a:moveTo>
                    <a:pt x="34" y="68"/>
                  </a:moveTo>
                  <a:cubicBezTo>
                    <a:pt x="27" y="68"/>
                    <a:pt x="21" y="67"/>
                    <a:pt x="16" y="65"/>
                  </a:cubicBezTo>
                  <a:cubicBezTo>
                    <a:pt x="10" y="62"/>
                    <a:pt x="6" y="57"/>
                    <a:pt x="5" y="51"/>
                  </a:cubicBezTo>
                  <a:cubicBezTo>
                    <a:pt x="0" y="28"/>
                    <a:pt x="22" y="23"/>
                    <a:pt x="41" y="19"/>
                  </a:cubicBezTo>
                  <a:cubicBezTo>
                    <a:pt x="44" y="18"/>
                    <a:pt x="47" y="18"/>
                    <a:pt x="49" y="17"/>
                  </a:cubicBezTo>
                  <a:cubicBezTo>
                    <a:pt x="67" y="12"/>
                    <a:pt x="145" y="0"/>
                    <a:pt x="160" y="9"/>
                  </a:cubicBezTo>
                  <a:cubicBezTo>
                    <a:pt x="163" y="11"/>
                    <a:pt x="163" y="13"/>
                    <a:pt x="163" y="14"/>
                  </a:cubicBezTo>
                  <a:cubicBezTo>
                    <a:pt x="163" y="21"/>
                    <a:pt x="148" y="28"/>
                    <a:pt x="121" y="39"/>
                  </a:cubicBezTo>
                  <a:cubicBezTo>
                    <a:pt x="111" y="43"/>
                    <a:pt x="100" y="48"/>
                    <a:pt x="91" y="53"/>
                  </a:cubicBezTo>
                  <a:cubicBezTo>
                    <a:pt x="74" y="61"/>
                    <a:pt x="52" y="68"/>
                    <a:pt x="34" y="68"/>
                  </a:cubicBezTo>
                  <a:close/>
                  <a:moveTo>
                    <a:pt x="139" y="10"/>
                  </a:moveTo>
                  <a:cubicBezTo>
                    <a:pt x="112" y="10"/>
                    <a:pt x="68" y="16"/>
                    <a:pt x="50" y="21"/>
                  </a:cubicBezTo>
                  <a:cubicBezTo>
                    <a:pt x="48" y="21"/>
                    <a:pt x="45" y="22"/>
                    <a:pt x="42" y="23"/>
                  </a:cubicBezTo>
                  <a:cubicBezTo>
                    <a:pt x="23" y="27"/>
                    <a:pt x="5" y="31"/>
                    <a:pt x="9" y="50"/>
                  </a:cubicBezTo>
                  <a:cubicBezTo>
                    <a:pt x="10" y="55"/>
                    <a:pt x="13" y="59"/>
                    <a:pt x="18" y="61"/>
                  </a:cubicBezTo>
                  <a:cubicBezTo>
                    <a:pt x="34" y="69"/>
                    <a:pt x="65" y="61"/>
                    <a:pt x="89" y="49"/>
                  </a:cubicBezTo>
                  <a:cubicBezTo>
                    <a:pt x="98" y="44"/>
                    <a:pt x="109" y="40"/>
                    <a:pt x="120" y="35"/>
                  </a:cubicBezTo>
                  <a:cubicBezTo>
                    <a:pt x="137" y="28"/>
                    <a:pt x="159" y="18"/>
                    <a:pt x="159" y="14"/>
                  </a:cubicBezTo>
                  <a:cubicBezTo>
                    <a:pt x="159" y="13"/>
                    <a:pt x="158" y="13"/>
                    <a:pt x="158" y="13"/>
                  </a:cubicBezTo>
                  <a:cubicBezTo>
                    <a:pt x="155" y="11"/>
                    <a:pt x="148" y="10"/>
                    <a:pt x="13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20"/>
          <p:cNvGrpSpPr/>
          <p:nvPr/>
        </p:nvGrpSpPr>
        <p:grpSpPr>
          <a:xfrm>
            <a:off x="5066059" y="2125931"/>
            <a:ext cx="2979068" cy="2554203"/>
            <a:chOff x="5065775" y="1516606"/>
            <a:chExt cx="3195396" cy="3087396"/>
          </a:xfrm>
        </p:grpSpPr>
        <p:sp>
          <p:nvSpPr>
            <p:cNvPr id="1255" name="Google Shape;1255;p20"/>
            <p:cNvSpPr/>
            <p:nvPr/>
          </p:nvSpPr>
          <p:spPr>
            <a:xfrm>
              <a:off x="6100124" y="1856888"/>
              <a:ext cx="1317800" cy="770784"/>
            </a:xfrm>
            <a:custGeom>
              <a:rect b="b" l="l" r="r" t="t"/>
              <a:pathLst>
                <a:path extrusionOk="0" h="824" w="1408">
                  <a:moveTo>
                    <a:pt x="1102" y="809"/>
                  </a:moveTo>
                  <a:cubicBezTo>
                    <a:pt x="1057" y="809"/>
                    <a:pt x="1011" y="799"/>
                    <a:pt x="979" y="773"/>
                  </a:cubicBezTo>
                  <a:cubicBezTo>
                    <a:pt x="919" y="723"/>
                    <a:pt x="846" y="740"/>
                    <a:pt x="782" y="754"/>
                  </a:cubicBezTo>
                  <a:cubicBezTo>
                    <a:pt x="776" y="755"/>
                    <a:pt x="770" y="757"/>
                    <a:pt x="764" y="758"/>
                  </a:cubicBezTo>
                  <a:cubicBezTo>
                    <a:pt x="753" y="761"/>
                    <a:pt x="753" y="761"/>
                    <a:pt x="753" y="761"/>
                  </a:cubicBezTo>
                  <a:cubicBezTo>
                    <a:pt x="689" y="775"/>
                    <a:pt x="609" y="792"/>
                    <a:pt x="521" y="762"/>
                  </a:cubicBezTo>
                  <a:cubicBezTo>
                    <a:pt x="494" y="752"/>
                    <a:pt x="466" y="735"/>
                    <a:pt x="437" y="718"/>
                  </a:cubicBezTo>
                  <a:cubicBezTo>
                    <a:pt x="381" y="683"/>
                    <a:pt x="323" y="647"/>
                    <a:pt x="262" y="669"/>
                  </a:cubicBezTo>
                  <a:cubicBezTo>
                    <a:pt x="231" y="680"/>
                    <a:pt x="200" y="676"/>
                    <a:pt x="170" y="658"/>
                  </a:cubicBezTo>
                  <a:cubicBezTo>
                    <a:pt x="122" y="628"/>
                    <a:pt x="91" y="566"/>
                    <a:pt x="87" y="523"/>
                  </a:cubicBezTo>
                  <a:cubicBezTo>
                    <a:pt x="83" y="489"/>
                    <a:pt x="69" y="451"/>
                    <a:pt x="55" y="411"/>
                  </a:cubicBezTo>
                  <a:cubicBezTo>
                    <a:pt x="39" y="368"/>
                    <a:pt x="22" y="319"/>
                    <a:pt x="14" y="269"/>
                  </a:cubicBezTo>
                  <a:cubicBezTo>
                    <a:pt x="0" y="172"/>
                    <a:pt x="114" y="46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68" y="1"/>
                    <a:pt x="392" y="0"/>
                    <a:pt x="585" y="15"/>
                  </a:cubicBezTo>
                  <a:cubicBezTo>
                    <a:pt x="782" y="30"/>
                    <a:pt x="1021" y="66"/>
                    <a:pt x="1112" y="115"/>
                  </a:cubicBezTo>
                  <a:cubicBezTo>
                    <a:pt x="1164" y="143"/>
                    <a:pt x="1208" y="161"/>
                    <a:pt x="1243" y="176"/>
                  </a:cubicBezTo>
                  <a:cubicBezTo>
                    <a:pt x="1326" y="210"/>
                    <a:pt x="1371" y="229"/>
                    <a:pt x="1397" y="316"/>
                  </a:cubicBezTo>
                  <a:cubicBezTo>
                    <a:pt x="1408" y="353"/>
                    <a:pt x="1376" y="442"/>
                    <a:pt x="1348" y="520"/>
                  </a:cubicBezTo>
                  <a:cubicBezTo>
                    <a:pt x="1337" y="551"/>
                    <a:pt x="1326" y="580"/>
                    <a:pt x="1321" y="601"/>
                  </a:cubicBezTo>
                  <a:cubicBezTo>
                    <a:pt x="1318" y="611"/>
                    <a:pt x="1315" y="620"/>
                    <a:pt x="1313" y="629"/>
                  </a:cubicBezTo>
                  <a:cubicBezTo>
                    <a:pt x="1294" y="701"/>
                    <a:pt x="1281" y="748"/>
                    <a:pt x="1232" y="778"/>
                  </a:cubicBezTo>
                  <a:cubicBezTo>
                    <a:pt x="1202" y="796"/>
                    <a:pt x="1152" y="809"/>
                    <a:pt x="1102" y="809"/>
                  </a:cubicBezTo>
                  <a:close/>
                  <a:moveTo>
                    <a:pt x="880" y="736"/>
                  </a:moveTo>
                  <a:cubicBezTo>
                    <a:pt x="915" y="736"/>
                    <a:pt x="950" y="744"/>
                    <a:pt x="981" y="770"/>
                  </a:cubicBezTo>
                  <a:cubicBezTo>
                    <a:pt x="1047" y="824"/>
                    <a:pt x="1175" y="809"/>
                    <a:pt x="1230" y="775"/>
                  </a:cubicBezTo>
                  <a:cubicBezTo>
                    <a:pt x="1278" y="745"/>
                    <a:pt x="1290" y="699"/>
                    <a:pt x="1309" y="628"/>
                  </a:cubicBezTo>
                  <a:cubicBezTo>
                    <a:pt x="1311" y="619"/>
                    <a:pt x="1314" y="610"/>
                    <a:pt x="1317" y="600"/>
                  </a:cubicBezTo>
                  <a:cubicBezTo>
                    <a:pt x="1323" y="579"/>
                    <a:pt x="1333" y="550"/>
                    <a:pt x="1344" y="519"/>
                  </a:cubicBezTo>
                  <a:cubicBezTo>
                    <a:pt x="1370" y="445"/>
                    <a:pt x="1403" y="353"/>
                    <a:pt x="1393" y="317"/>
                  </a:cubicBezTo>
                  <a:cubicBezTo>
                    <a:pt x="1368" y="232"/>
                    <a:pt x="1323" y="213"/>
                    <a:pt x="1242" y="179"/>
                  </a:cubicBezTo>
                  <a:cubicBezTo>
                    <a:pt x="1206" y="165"/>
                    <a:pt x="1162" y="146"/>
                    <a:pt x="1110" y="118"/>
                  </a:cubicBezTo>
                  <a:cubicBezTo>
                    <a:pt x="1019" y="70"/>
                    <a:pt x="781" y="34"/>
                    <a:pt x="585" y="19"/>
                  </a:cubicBezTo>
                  <a:cubicBezTo>
                    <a:pt x="344" y="1"/>
                    <a:pt x="160" y="12"/>
                    <a:pt x="118" y="48"/>
                  </a:cubicBezTo>
                  <a:cubicBezTo>
                    <a:pt x="114" y="52"/>
                    <a:pt x="4" y="175"/>
                    <a:pt x="18" y="268"/>
                  </a:cubicBezTo>
                  <a:cubicBezTo>
                    <a:pt x="26" y="318"/>
                    <a:pt x="42" y="364"/>
                    <a:pt x="59" y="409"/>
                  </a:cubicBezTo>
                  <a:cubicBezTo>
                    <a:pt x="73" y="450"/>
                    <a:pt x="87" y="488"/>
                    <a:pt x="91" y="522"/>
                  </a:cubicBezTo>
                  <a:cubicBezTo>
                    <a:pt x="95" y="564"/>
                    <a:pt x="125" y="625"/>
                    <a:pt x="172" y="654"/>
                  </a:cubicBezTo>
                  <a:cubicBezTo>
                    <a:pt x="201" y="672"/>
                    <a:pt x="231" y="675"/>
                    <a:pt x="261" y="665"/>
                  </a:cubicBezTo>
                  <a:cubicBezTo>
                    <a:pt x="323" y="642"/>
                    <a:pt x="382" y="679"/>
                    <a:pt x="439" y="714"/>
                  </a:cubicBezTo>
                  <a:cubicBezTo>
                    <a:pt x="468" y="732"/>
                    <a:pt x="495" y="749"/>
                    <a:pt x="523" y="758"/>
                  </a:cubicBezTo>
                  <a:cubicBezTo>
                    <a:pt x="610" y="788"/>
                    <a:pt x="689" y="771"/>
                    <a:pt x="752" y="757"/>
                  </a:cubicBezTo>
                  <a:cubicBezTo>
                    <a:pt x="763" y="754"/>
                    <a:pt x="763" y="754"/>
                    <a:pt x="763" y="754"/>
                  </a:cubicBezTo>
                  <a:cubicBezTo>
                    <a:pt x="769" y="753"/>
                    <a:pt x="775" y="752"/>
                    <a:pt x="781" y="750"/>
                  </a:cubicBezTo>
                  <a:cubicBezTo>
                    <a:pt x="812" y="743"/>
                    <a:pt x="846" y="736"/>
                    <a:pt x="880" y="73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5646176" y="1516606"/>
              <a:ext cx="2614995" cy="1501785"/>
            </a:xfrm>
            <a:custGeom>
              <a:rect b="b" l="l" r="r" t="t"/>
              <a:pathLst>
                <a:path extrusionOk="0" h="1604" w="2794">
                  <a:moveTo>
                    <a:pt x="1338" y="1603"/>
                  </a:moveTo>
                  <a:cubicBezTo>
                    <a:pt x="1300" y="1603"/>
                    <a:pt x="1263" y="1603"/>
                    <a:pt x="1233" y="1602"/>
                  </a:cubicBezTo>
                  <a:cubicBezTo>
                    <a:pt x="1210" y="1602"/>
                    <a:pt x="1191" y="1602"/>
                    <a:pt x="1176" y="1602"/>
                  </a:cubicBezTo>
                  <a:cubicBezTo>
                    <a:pt x="1068" y="1602"/>
                    <a:pt x="988" y="1546"/>
                    <a:pt x="894" y="1457"/>
                  </a:cubicBezTo>
                  <a:cubicBezTo>
                    <a:pt x="846" y="1411"/>
                    <a:pt x="729" y="1406"/>
                    <a:pt x="616" y="1402"/>
                  </a:cubicBezTo>
                  <a:cubicBezTo>
                    <a:pt x="524" y="1398"/>
                    <a:pt x="438" y="1394"/>
                    <a:pt x="395" y="1369"/>
                  </a:cubicBezTo>
                  <a:cubicBezTo>
                    <a:pt x="307" y="1318"/>
                    <a:pt x="286" y="1244"/>
                    <a:pt x="258" y="1150"/>
                  </a:cubicBezTo>
                  <a:cubicBezTo>
                    <a:pt x="256" y="1140"/>
                    <a:pt x="253" y="1130"/>
                    <a:pt x="250" y="1120"/>
                  </a:cubicBezTo>
                  <a:cubicBezTo>
                    <a:pt x="217" y="1010"/>
                    <a:pt x="172" y="937"/>
                    <a:pt x="82" y="817"/>
                  </a:cubicBezTo>
                  <a:cubicBezTo>
                    <a:pt x="0" y="705"/>
                    <a:pt x="39" y="618"/>
                    <a:pt x="85" y="518"/>
                  </a:cubicBezTo>
                  <a:cubicBezTo>
                    <a:pt x="90" y="505"/>
                    <a:pt x="96" y="492"/>
                    <a:pt x="102" y="479"/>
                  </a:cubicBezTo>
                  <a:cubicBezTo>
                    <a:pt x="158" y="349"/>
                    <a:pt x="302" y="121"/>
                    <a:pt x="447" y="62"/>
                  </a:cubicBezTo>
                  <a:cubicBezTo>
                    <a:pt x="517" y="33"/>
                    <a:pt x="685" y="11"/>
                    <a:pt x="866" y="6"/>
                  </a:cubicBezTo>
                  <a:cubicBezTo>
                    <a:pt x="1061" y="0"/>
                    <a:pt x="1215" y="15"/>
                    <a:pt x="1277" y="46"/>
                  </a:cubicBezTo>
                  <a:cubicBezTo>
                    <a:pt x="1378" y="96"/>
                    <a:pt x="1619" y="113"/>
                    <a:pt x="1794" y="126"/>
                  </a:cubicBezTo>
                  <a:cubicBezTo>
                    <a:pt x="1852" y="130"/>
                    <a:pt x="1903" y="134"/>
                    <a:pt x="1936" y="138"/>
                  </a:cubicBezTo>
                  <a:cubicBezTo>
                    <a:pt x="2068" y="154"/>
                    <a:pt x="2485" y="293"/>
                    <a:pt x="2565" y="410"/>
                  </a:cubicBezTo>
                  <a:cubicBezTo>
                    <a:pt x="2643" y="523"/>
                    <a:pt x="2777" y="733"/>
                    <a:pt x="2786" y="803"/>
                  </a:cubicBezTo>
                  <a:cubicBezTo>
                    <a:pt x="2794" y="872"/>
                    <a:pt x="2706" y="1081"/>
                    <a:pt x="2612" y="1117"/>
                  </a:cubicBezTo>
                  <a:cubicBezTo>
                    <a:pt x="2571" y="1134"/>
                    <a:pt x="2530" y="1162"/>
                    <a:pt x="2487" y="1192"/>
                  </a:cubicBezTo>
                  <a:cubicBezTo>
                    <a:pt x="2434" y="1229"/>
                    <a:pt x="2380" y="1267"/>
                    <a:pt x="2316" y="1289"/>
                  </a:cubicBezTo>
                  <a:cubicBezTo>
                    <a:pt x="2240" y="1316"/>
                    <a:pt x="2153" y="1306"/>
                    <a:pt x="2076" y="1297"/>
                  </a:cubicBezTo>
                  <a:cubicBezTo>
                    <a:pt x="2037" y="1292"/>
                    <a:pt x="1999" y="1288"/>
                    <a:pt x="1968" y="1290"/>
                  </a:cubicBezTo>
                  <a:cubicBezTo>
                    <a:pt x="1897" y="1293"/>
                    <a:pt x="1810" y="1406"/>
                    <a:pt x="1745" y="1489"/>
                  </a:cubicBezTo>
                  <a:cubicBezTo>
                    <a:pt x="1727" y="1513"/>
                    <a:pt x="1711" y="1534"/>
                    <a:pt x="1697" y="1549"/>
                  </a:cubicBezTo>
                  <a:cubicBezTo>
                    <a:pt x="1656" y="1596"/>
                    <a:pt x="1481" y="1603"/>
                    <a:pt x="1338" y="1603"/>
                  </a:cubicBezTo>
                  <a:close/>
                  <a:moveTo>
                    <a:pt x="946" y="8"/>
                  </a:moveTo>
                  <a:cubicBezTo>
                    <a:pt x="920" y="8"/>
                    <a:pt x="894" y="9"/>
                    <a:pt x="866" y="10"/>
                  </a:cubicBezTo>
                  <a:cubicBezTo>
                    <a:pt x="686" y="15"/>
                    <a:pt x="518" y="37"/>
                    <a:pt x="448" y="65"/>
                  </a:cubicBezTo>
                  <a:cubicBezTo>
                    <a:pt x="304" y="124"/>
                    <a:pt x="162" y="351"/>
                    <a:pt x="106" y="480"/>
                  </a:cubicBezTo>
                  <a:cubicBezTo>
                    <a:pt x="100" y="494"/>
                    <a:pt x="94" y="507"/>
                    <a:pt x="88" y="519"/>
                  </a:cubicBezTo>
                  <a:cubicBezTo>
                    <a:pt x="41" y="623"/>
                    <a:pt x="4" y="705"/>
                    <a:pt x="85" y="814"/>
                  </a:cubicBezTo>
                  <a:cubicBezTo>
                    <a:pt x="175" y="935"/>
                    <a:pt x="221" y="1008"/>
                    <a:pt x="254" y="1119"/>
                  </a:cubicBezTo>
                  <a:cubicBezTo>
                    <a:pt x="257" y="1129"/>
                    <a:pt x="259" y="1139"/>
                    <a:pt x="262" y="1149"/>
                  </a:cubicBezTo>
                  <a:cubicBezTo>
                    <a:pt x="289" y="1242"/>
                    <a:pt x="310" y="1315"/>
                    <a:pt x="397" y="1366"/>
                  </a:cubicBezTo>
                  <a:cubicBezTo>
                    <a:pt x="439" y="1391"/>
                    <a:pt x="525" y="1394"/>
                    <a:pt x="616" y="1398"/>
                  </a:cubicBezTo>
                  <a:cubicBezTo>
                    <a:pt x="730" y="1402"/>
                    <a:pt x="848" y="1407"/>
                    <a:pt x="897" y="1454"/>
                  </a:cubicBezTo>
                  <a:cubicBezTo>
                    <a:pt x="990" y="1543"/>
                    <a:pt x="1069" y="1598"/>
                    <a:pt x="1176" y="1598"/>
                  </a:cubicBezTo>
                  <a:cubicBezTo>
                    <a:pt x="1191" y="1598"/>
                    <a:pt x="1210" y="1598"/>
                    <a:pt x="1233" y="1598"/>
                  </a:cubicBezTo>
                  <a:cubicBezTo>
                    <a:pt x="1376" y="1600"/>
                    <a:pt x="1643" y="1604"/>
                    <a:pt x="1694" y="1546"/>
                  </a:cubicBezTo>
                  <a:cubicBezTo>
                    <a:pt x="1708" y="1531"/>
                    <a:pt x="1724" y="1510"/>
                    <a:pt x="1742" y="1486"/>
                  </a:cubicBezTo>
                  <a:cubicBezTo>
                    <a:pt x="1807" y="1403"/>
                    <a:pt x="1895" y="1289"/>
                    <a:pt x="1968" y="1286"/>
                  </a:cubicBezTo>
                  <a:cubicBezTo>
                    <a:pt x="1999" y="1284"/>
                    <a:pt x="2037" y="1288"/>
                    <a:pt x="2077" y="1293"/>
                  </a:cubicBezTo>
                  <a:cubicBezTo>
                    <a:pt x="2153" y="1302"/>
                    <a:pt x="2239" y="1312"/>
                    <a:pt x="2315" y="1286"/>
                  </a:cubicBezTo>
                  <a:cubicBezTo>
                    <a:pt x="2378" y="1264"/>
                    <a:pt x="2432" y="1226"/>
                    <a:pt x="2485" y="1189"/>
                  </a:cubicBezTo>
                  <a:cubicBezTo>
                    <a:pt x="2528" y="1159"/>
                    <a:pt x="2569" y="1130"/>
                    <a:pt x="2611" y="1114"/>
                  </a:cubicBezTo>
                  <a:cubicBezTo>
                    <a:pt x="2703" y="1078"/>
                    <a:pt x="2790" y="871"/>
                    <a:pt x="2782" y="804"/>
                  </a:cubicBezTo>
                  <a:cubicBezTo>
                    <a:pt x="2774" y="735"/>
                    <a:pt x="2634" y="518"/>
                    <a:pt x="2562" y="413"/>
                  </a:cubicBezTo>
                  <a:cubicBezTo>
                    <a:pt x="2482" y="296"/>
                    <a:pt x="2067" y="157"/>
                    <a:pt x="1935" y="142"/>
                  </a:cubicBezTo>
                  <a:cubicBezTo>
                    <a:pt x="1902" y="137"/>
                    <a:pt x="1852" y="134"/>
                    <a:pt x="1794" y="130"/>
                  </a:cubicBezTo>
                  <a:cubicBezTo>
                    <a:pt x="1618" y="117"/>
                    <a:pt x="1377" y="100"/>
                    <a:pt x="1275" y="49"/>
                  </a:cubicBezTo>
                  <a:cubicBezTo>
                    <a:pt x="1222" y="23"/>
                    <a:pt x="1102" y="8"/>
                    <a:pt x="946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5196489" y="1854046"/>
              <a:ext cx="1387419" cy="2715155"/>
            </a:xfrm>
            <a:custGeom>
              <a:rect b="b" l="l" r="r" t="t"/>
              <a:pathLst>
                <a:path extrusionOk="0" h="2901" w="1482">
                  <a:moveTo>
                    <a:pt x="1102" y="2867"/>
                  </a:moveTo>
                  <a:cubicBezTo>
                    <a:pt x="927" y="2867"/>
                    <a:pt x="566" y="2757"/>
                    <a:pt x="337" y="2688"/>
                  </a:cubicBezTo>
                  <a:cubicBezTo>
                    <a:pt x="267" y="2667"/>
                    <a:pt x="212" y="2650"/>
                    <a:pt x="179" y="2641"/>
                  </a:cubicBezTo>
                  <a:cubicBezTo>
                    <a:pt x="93" y="2619"/>
                    <a:pt x="50" y="2439"/>
                    <a:pt x="29" y="2292"/>
                  </a:cubicBezTo>
                  <a:cubicBezTo>
                    <a:pt x="2" y="2107"/>
                    <a:pt x="0" y="1918"/>
                    <a:pt x="6" y="1835"/>
                  </a:cubicBezTo>
                  <a:cubicBezTo>
                    <a:pt x="9" y="1786"/>
                    <a:pt x="23" y="1692"/>
                    <a:pt x="40" y="1574"/>
                  </a:cubicBezTo>
                  <a:cubicBezTo>
                    <a:pt x="88" y="1256"/>
                    <a:pt x="159" y="775"/>
                    <a:pt x="110" y="556"/>
                  </a:cubicBezTo>
                  <a:cubicBezTo>
                    <a:pt x="75" y="402"/>
                    <a:pt x="52" y="203"/>
                    <a:pt x="94" y="103"/>
                  </a:cubicBezTo>
                  <a:cubicBezTo>
                    <a:pt x="120" y="39"/>
                    <a:pt x="169" y="0"/>
                    <a:pt x="223" y="0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78" y="0"/>
                    <a:pt x="326" y="38"/>
                    <a:pt x="354" y="103"/>
                  </a:cubicBezTo>
                  <a:cubicBezTo>
                    <a:pt x="354" y="103"/>
                    <a:pt x="354" y="103"/>
                    <a:pt x="354" y="103"/>
                  </a:cubicBezTo>
                  <a:cubicBezTo>
                    <a:pt x="354" y="105"/>
                    <a:pt x="402" y="260"/>
                    <a:pt x="414" y="347"/>
                  </a:cubicBezTo>
                  <a:cubicBezTo>
                    <a:pt x="426" y="434"/>
                    <a:pt x="422" y="470"/>
                    <a:pt x="410" y="544"/>
                  </a:cubicBezTo>
                  <a:cubicBezTo>
                    <a:pt x="408" y="553"/>
                    <a:pt x="408" y="553"/>
                    <a:pt x="408" y="553"/>
                  </a:cubicBezTo>
                  <a:cubicBezTo>
                    <a:pt x="396" y="623"/>
                    <a:pt x="383" y="702"/>
                    <a:pt x="413" y="759"/>
                  </a:cubicBezTo>
                  <a:cubicBezTo>
                    <a:pt x="426" y="782"/>
                    <a:pt x="448" y="806"/>
                    <a:pt x="475" y="833"/>
                  </a:cubicBezTo>
                  <a:cubicBezTo>
                    <a:pt x="517" y="878"/>
                    <a:pt x="565" y="928"/>
                    <a:pt x="590" y="995"/>
                  </a:cubicBezTo>
                  <a:cubicBezTo>
                    <a:pt x="602" y="1027"/>
                    <a:pt x="611" y="1063"/>
                    <a:pt x="620" y="1097"/>
                  </a:cubicBezTo>
                  <a:cubicBezTo>
                    <a:pt x="642" y="1177"/>
                    <a:pt x="662" y="1252"/>
                    <a:pt x="709" y="1274"/>
                  </a:cubicBezTo>
                  <a:cubicBezTo>
                    <a:pt x="745" y="1291"/>
                    <a:pt x="792" y="1300"/>
                    <a:pt x="838" y="1309"/>
                  </a:cubicBezTo>
                  <a:cubicBezTo>
                    <a:pt x="875" y="1316"/>
                    <a:pt x="911" y="1323"/>
                    <a:pt x="937" y="1334"/>
                  </a:cubicBezTo>
                  <a:cubicBezTo>
                    <a:pt x="952" y="1340"/>
                    <a:pt x="963" y="1354"/>
                    <a:pt x="971" y="1375"/>
                  </a:cubicBezTo>
                  <a:cubicBezTo>
                    <a:pt x="988" y="1424"/>
                    <a:pt x="975" y="1499"/>
                    <a:pt x="953" y="1540"/>
                  </a:cubicBezTo>
                  <a:cubicBezTo>
                    <a:pt x="946" y="1555"/>
                    <a:pt x="934" y="1573"/>
                    <a:pt x="920" y="1594"/>
                  </a:cubicBezTo>
                  <a:cubicBezTo>
                    <a:pt x="880" y="1656"/>
                    <a:pt x="825" y="1741"/>
                    <a:pt x="834" y="1803"/>
                  </a:cubicBezTo>
                  <a:cubicBezTo>
                    <a:pt x="845" y="1884"/>
                    <a:pt x="946" y="2069"/>
                    <a:pt x="1021" y="2102"/>
                  </a:cubicBezTo>
                  <a:cubicBezTo>
                    <a:pt x="1039" y="2110"/>
                    <a:pt x="1063" y="2119"/>
                    <a:pt x="1089" y="2129"/>
                  </a:cubicBezTo>
                  <a:cubicBezTo>
                    <a:pt x="1169" y="2160"/>
                    <a:pt x="1268" y="2199"/>
                    <a:pt x="1313" y="2238"/>
                  </a:cubicBezTo>
                  <a:cubicBezTo>
                    <a:pt x="1390" y="2305"/>
                    <a:pt x="1438" y="2381"/>
                    <a:pt x="1458" y="2471"/>
                  </a:cubicBezTo>
                  <a:cubicBezTo>
                    <a:pt x="1482" y="2582"/>
                    <a:pt x="1322" y="2798"/>
                    <a:pt x="1172" y="2857"/>
                  </a:cubicBezTo>
                  <a:cubicBezTo>
                    <a:pt x="1155" y="2864"/>
                    <a:pt x="1131" y="2867"/>
                    <a:pt x="1102" y="2867"/>
                  </a:cubicBezTo>
                  <a:close/>
                  <a:moveTo>
                    <a:pt x="223" y="4"/>
                  </a:moveTo>
                  <a:cubicBezTo>
                    <a:pt x="223" y="4"/>
                    <a:pt x="223" y="4"/>
                    <a:pt x="223" y="4"/>
                  </a:cubicBezTo>
                  <a:cubicBezTo>
                    <a:pt x="170" y="4"/>
                    <a:pt x="123" y="42"/>
                    <a:pt x="98" y="104"/>
                  </a:cubicBezTo>
                  <a:cubicBezTo>
                    <a:pt x="57" y="203"/>
                    <a:pt x="79" y="402"/>
                    <a:pt x="114" y="555"/>
                  </a:cubicBezTo>
                  <a:cubicBezTo>
                    <a:pt x="163" y="775"/>
                    <a:pt x="92" y="1256"/>
                    <a:pt x="44" y="1575"/>
                  </a:cubicBezTo>
                  <a:cubicBezTo>
                    <a:pt x="27" y="1693"/>
                    <a:pt x="13" y="1786"/>
                    <a:pt x="10" y="1836"/>
                  </a:cubicBezTo>
                  <a:cubicBezTo>
                    <a:pt x="4" y="1918"/>
                    <a:pt x="6" y="2107"/>
                    <a:pt x="33" y="2291"/>
                  </a:cubicBezTo>
                  <a:cubicBezTo>
                    <a:pt x="54" y="2437"/>
                    <a:pt x="97" y="2616"/>
                    <a:pt x="180" y="2638"/>
                  </a:cubicBezTo>
                  <a:cubicBezTo>
                    <a:pt x="213" y="2646"/>
                    <a:pt x="268" y="2663"/>
                    <a:pt x="338" y="2684"/>
                  </a:cubicBezTo>
                  <a:cubicBezTo>
                    <a:pt x="605" y="2765"/>
                    <a:pt x="1051" y="2901"/>
                    <a:pt x="1171" y="2854"/>
                  </a:cubicBezTo>
                  <a:cubicBezTo>
                    <a:pt x="1319" y="2795"/>
                    <a:pt x="1478" y="2581"/>
                    <a:pt x="1454" y="2472"/>
                  </a:cubicBezTo>
                  <a:cubicBezTo>
                    <a:pt x="1434" y="2383"/>
                    <a:pt x="1387" y="2308"/>
                    <a:pt x="1310" y="2241"/>
                  </a:cubicBezTo>
                  <a:cubicBezTo>
                    <a:pt x="1266" y="2202"/>
                    <a:pt x="1167" y="2164"/>
                    <a:pt x="1087" y="2133"/>
                  </a:cubicBezTo>
                  <a:cubicBezTo>
                    <a:pt x="1062" y="2123"/>
                    <a:pt x="1037" y="2113"/>
                    <a:pt x="1019" y="2105"/>
                  </a:cubicBezTo>
                  <a:cubicBezTo>
                    <a:pt x="943" y="2073"/>
                    <a:pt x="841" y="1886"/>
                    <a:pt x="830" y="1804"/>
                  </a:cubicBezTo>
                  <a:cubicBezTo>
                    <a:pt x="821" y="1740"/>
                    <a:pt x="876" y="1654"/>
                    <a:pt x="917" y="1592"/>
                  </a:cubicBezTo>
                  <a:cubicBezTo>
                    <a:pt x="930" y="1571"/>
                    <a:pt x="942" y="1553"/>
                    <a:pt x="950" y="1539"/>
                  </a:cubicBezTo>
                  <a:cubicBezTo>
                    <a:pt x="971" y="1498"/>
                    <a:pt x="984" y="1425"/>
                    <a:pt x="967" y="1376"/>
                  </a:cubicBezTo>
                  <a:cubicBezTo>
                    <a:pt x="960" y="1356"/>
                    <a:pt x="949" y="1344"/>
                    <a:pt x="935" y="1337"/>
                  </a:cubicBezTo>
                  <a:cubicBezTo>
                    <a:pt x="910" y="1327"/>
                    <a:pt x="874" y="1320"/>
                    <a:pt x="837" y="1313"/>
                  </a:cubicBezTo>
                  <a:cubicBezTo>
                    <a:pt x="791" y="1304"/>
                    <a:pt x="744" y="1295"/>
                    <a:pt x="707" y="1277"/>
                  </a:cubicBezTo>
                  <a:cubicBezTo>
                    <a:pt x="658" y="1255"/>
                    <a:pt x="638" y="1179"/>
                    <a:pt x="617" y="1098"/>
                  </a:cubicBezTo>
                  <a:cubicBezTo>
                    <a:pt x="607" y="1064"/>
                    <a:pt x="598" y="1029"/>
                    <a:pt x="586" y="996"/>
                  </a:cubicBezTo>
                  <a:cubicBezTo>
                    <a:pt x="561" y="930"/>
                    <a:pt x="514" y="880"/>
                    <a:pt x="472" y="836"/>
                  </a:cubicBezTo>
                  <a:cubicBezTo>
                    <a:pt x="445" y="808"/>
                    <a:pt x="422" y="784"/>
                    <a:pt x="410" y="760"/>
                  </a:cubicBezTo>
                  <a:cubicBezTo>
                    <a:pt x="379" y="702"/>
                    <a:pt x="392" y="623"/>
                    <a:pt x="404" y="55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18" y="470"/>
                    <a:pt x="421" y="434"/>
                    <a:pt x="410" y="348"/>
                  </a:cubicBezTo>
                  <a:cubicBezTo>
                    <a:pt x="398" y="262"/>
                    <a:pt x="351" y="109"/>
                    <a:pt x="350" y="104"/>
                  </a:cubicBezTo>
                  <a:cubicBezTo>
                    <a:pt x="323" y="42"/>
                    <a:pt x="276" y="4"/>
                    <a:pt x="223" y="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6269200" y="3164025"/>
              <a:ext cx="1121729" cy="936307"/>
            </a:xfrm>
            <a:custGeom>
              <a:rect b="b" l="l" r="r" t="t"/>
              <a:pathLst>
                <a:path extrusionOk="0" h="1000" w="1198">
                  <a:moveTo>
                    <a:pt x="495" y="994"/>
                  </a:moveTo>
                  <a:cubicBezTo>
                    <a:pt x="471" y="994"/>
                    <a:pt x="451" y="989"/>
                    <a:pt x="435" y="984"/>
                  </a:cubicBezTo>
                  <a:cubicBezTo>
                    <a:pt x="402" y="971"/>
                    <a:pt x="376" y="947"/>
                    <a:pt x="366" y="920"/>
                  </a:cubicBezTo>
                  <a:cubicBezTo>
                    <a:pt x="361" y="906"/>
                    <a:pt x="354" y="882"/>
                    <a:pt x="345" y="852"/>
                  </a:cubicBezTo>
                  <a:cubicBezTo>
                    <a:pt x="319" y="759"/>
                    <a:pt x="279" y="618"/>
                    <a:pt x="230" y="567"/>
                  </a:cubicBezTo>
                  <a:cubicBezTo>
                    <a:pt x="228" y="565"/>
                    <a:pt x="168" y="511"/>
                    <a:pt x="103" y="474"/>
                  </a:cubicBezTo>
                  <a:cubicBezTo>
                    <a:pt x="50" y="445"/>
                    <a:pt x="0" y="375"/>
                    <a:pt x="5" y="285"/>
                  </a:cubicBezTo>
                  <a:cubicBezTo>
                    <a:pt x="10" y="198"/>
                    <a:pt x="150" y="61"/>
                    <a:pt x="214" y="63"/>
                  </a:cubicBezTo>
                  <a:cubicBezTo>
                    <a:pt x="232" y="64"/>
                    <a:pt x="261" y="69"/>
                    <a:pt x="295" y="75"/>
                  </a:cubicBezTo>
                  <a:cubicBezTo>
                    <a:pt x="386" y="92"/>
                    <a:pt x="511" y="114"/>
                    <a:pt x="589" y="84"/>
                  </a:cubicBezTo>
                  <a:cubicBezTo>
                    <a:pt x="655" y="58"/>
                    <a:pt x="817" y="0"/>
                    <a:pt x="875" y="12"/>
                  </a:cubicBezTo>
                  <a:cubicBezTo>
                    <a:pt x="926" y="22"/>
                    <a:pt x="972" y="52"/>
                    <a:pt x="987" y="85"/>
                  </a:cubicBezTo>
                  <a:cubicBezTo>
                    <a:pt x="993" y="98"/>
                    <a:pt x="988" y="119"/>
                    <a:pt x="984" y="143"/>
                  </a:cubicBezTo>
                  <a:cubicBezTo>
                    <a:pt x="977" y="179"/>
                    <a:pt x="968" y="223"/>
                    <a:pt x="987" y="263"/>
                  </a:cubicBezTo>
                  <a:cubicBezTo>
                    <a:pt x="1009" y="309"/>
                    <a:pt x="1056" y="401"/>
                    <a:pt x="1077" y="424"/>
                  </a:cubicBezTo>
                  <a:cubicBezTo>
                    <a:pt x="1106" y="455"/>
                    <a:pt x="1170" y="567"/>
                    <a:pt x="1176" y="624"/>
                  </a:cubicBezTo>
                  <a:cubicBezTo>
                    <a:pt x="1176" y="628"/>
                    <a:pt x="1176" y="628"/>
                    <a:pt x="1176" y="628"/>
                  </a:cubicBezTo>
                  <a:cubicBezTo>
                    <a:pt x="1183" y="686"/>
                    <a:pt x="1198" y="821"/>
                    <a:pt x="1060" y="889"/>
                  </a:cubicBezTo>
                  <a:cubicBezTo>
                    <a:pt x="995" y="921"/>
                    <a:pt x="936" y="916"/>
                    <a:pt x="874" y="912"/>
                  </a:cubicBezTo>
                  <a:cubicBezTo>
                    <a:pt x="804" y="906"/>
                    <a:pt x="732" y="901"/>
                    <a:pt x="646" y="948"/>
                  </a:cubicBezTo>
                  <a:cubicBezTo>
                    <a:pt x="584" y="983"/>
                    <a:pt x="533" y="994"/>
                    <a:pt x="495" y="994"/>
                  </a:cubicBezTo>
                  <a:close/>
                  <a:moveTo>
                    <a:pt x="212" y="67"/>
                  </a:moveTo>
                  <a:cubicBezTo>
                    <a:pt x="149" y="67"/>
                    <a:pt x="14" y="200"/>
                    <a:pt x="9" y="285"/>
                  </a:cubicBezTo>
                  <a:cubicBezTo>
                    <a:pt x="4" y="373"/>
                    <a:pt x="53" y="442"/>
                    <a:pt x="105" y="471"/>
                  </a:cubicBezTo>
                  <a:cubicBezTo>
                    <a:pt x="172" y="508"/>
                    <a:pt x="232" y="563"/>
                    <a:pt x="232" y="564"/>
                  </a:cubicBezTo>
                  <a:cubicBezTo>
                    <a:pt x="232" y="564"/>
                    <a:pt x="232" y="564"/>
                    <a:pt x="232" y="564"/>
                  </a:cubicBezTo>
                  <a:cubicBezTo>
                    <a:pt x="282" y="616"/>
                    <a:pt x="323" y="758"/>
                    <a:pt x="349" y="851"/>
                  </a:cubicBezTo>
                  <a:cubicBezTo>
                    <a:pt x="358" y="881"/>
                    <a:pt x="364" y="905"/>
                    <a:pt x="370" y="918"/>
                  </a:cubicBezTo>
                  <a:cubicBezTo>
                    <a:pt x="379" y="945"/>
                    <a:pt x="405" y="968"/>
                    <a:pt x="437" y="980"/>
                  </a:cubicBezTo>
                  <a:cubicBezTo>
                    <a:pt x="476" y="994"/>
                    <a:pt x="544" y="1000"/>
                    <a:pt x="644" y="945"/>
                  </a:cubicBezTo>
                  <a:cubicBezTo>
                    <a:pt x="731" y="897"/>
                    <a:pt x="804" y="902"/>
                    <a:pt x="874" y="908"/>
                  </a:cubicBezTo>
                  <a:cubicBezTo>
                    <a:pt x="936" y="912"/>
                    <a:pt x="994" y="917"/>
                    <a:pt x="1059" y="885"/>
                  </a:cubicBezTo>
                  <a:cubicBezTo>
                    <a:pt x="1193" y="819"/>
                    <a:pt x="1179" y="685"/>
                    <a:pt x="1172" y="628"/>
                  </a:cubicBezTo>
                  <a:cubicBezTo>
                    <a:pt x="1172" y="624"/>
                    <a:pt x="1172" y="624"/>
                    <a:pt x="1172" y="624"/>
                  </a:cubicBezTo>
                  <a:cubicBezTo>
                    <a:pt x="1166" y="568"/>
                    <a:pt x="1103" y="457"/>
                    <a:pt x="1074" y="427"/>
                  </a:cubicBezTo>
                  <a:cubicBezTo>
                    <a:pt x="1053" y="404"/>
                    <a:pt x="1006" y="311"/>
                    <a:pt x="984" y="265"/>
                  </a:cubicBezTo>
                  <a:cubicBezTo>
                    <a:pt x="964" y="223"/>
                    <a:pt x="973" y="178"/>
                    <a:pt x="980" y="142"/>
                  </a:cubicBezTo>
                  <a:cubicBezTo>
                    <a:pt x="984" y="119"/>
                    <a:pt x="988" y="99"/>
                    <a:pt x="983" y="86"/>
                  </a:cubicBezTo>
                  <a:cubicBezTo>
                    <a:pt x="969" y="55"/>
                    <a:pt x="923" y="26"/>
                    <a:pt x="874" y="16"/>
                  </a:cubicBezTo>
                  <a:cubicBezTo>
                    <a:pt x="817" y="4"/>
                    <a:pt x="657" y="62"/>
                    <a:pt x="590" y="88"/>
                  </a:cubicBezTo>
                  <a:cubicBezTo>
                    <a:pt x="511" y="118"/>
                    <a:pt x="386" y="96"/>
                    <a:pt x="294" y="79"/>
                  </a:cubicBezTo>
                  <a:cubicBezTo>
                    <a:pt x="261" y="73"/>
                    <a:pt x="232" y="68"/>
                    <a:pt x="214" y="67"/>
                  </a:cubicBezTo>
                  <a:cubicBezTo>
                    <a:pt x="213" y="67"/>
                    <a:pt x="213" y="67"/>
                    <a:pt x="212" y="6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6255703" y="1937873"/>
              <a:ext cx="929919" cy="467443"/>
            </a:xfrm>
            <a:custGeom>
              <a:rect b="b" l="l" r="r" t="t"/>
              <a:pathLst>
                <a:path extrusionOk="0" h="499" w="994">
                  <a:moveTo>
                    <a:pt x="546" y="494"/>
                  </a:moveTo>
                  <a:cubicBezTo>
                    <a:pt x="532" y="494"/>
                    <a:pt x="518" y="492"/>
                    <a:pt x="504" y="487"/>
                  </a:cubicBezTo>
                  <a:cubicBezTo>
                    <a:pt x="434" y="464"/>
                    <a:pt x="259" y="447"/>
                    <a:pt x="169" y="456"/>
                  </a:cubicBezTo>
                  <a:cubicBezTo>
                    <a:pt x="108" y="461"/>
                    <a:pt x="96" y="422"/>
                    <a:pt x="79" y="372"/>
                  </a:cubicBezTo>
                  <a:cubicBezTo>
                    <a:pt x="72" y="348"/>
                    <a:pt x="63" y="321"/>
                    <a:pt x="47" y="295"/>
                  </a:cubicBezTo>
                  <a:cubicBezTo>
                    <a:pt x="0" y="216"/>
                    <a:pt x="35" y="11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78" y="0"/>
                    <a:pt x="159" y="25"/>
                    <a:pt x="230" y="48"/>
                  </a:cubicBezTo>
                  <a:cubicBezTo>
                    <a:pt x="250" y="54"/>
                    <a:pt x="268" y="60"/>
                    <a:pt x="285" y="64"/>
                  </a:cubicBezTo>
                  <a:cubicBezTo>
                    <a:pt x="338" y="74"/>
                    <a:pt x="437" y="74"/>
                    <a:pt x="524" y="74"/>
                  </a:cubicBezTo>
                  <a:cubicBezTo>
                    <a:pt x="567" y="74"/>
                    <a:pt x="607" y="74"/>
                    <a:pt x="637" y="76"/>
                  </a:cubicBezTo>
                  <a:cubicBezTo>
                    <a:pt x="756" y="81"/>
                    <a:pt x="848" y="105"/>
                    <a:pt x="910" y="148"/>
                  </a:cubicBezTo>
                  <a:cubicBezTo>
                    <a:pt x="987" y="200"/>
                    <a:pt x="994" y="347"/>
                    <a:pt x="958" y="414"/>
                  </a:cubicBezTo>
                  <a:cubicBezTo>
                    <a:pt x="935" y="458"/>
                    <a:pt x="888" y="454"/>
                    <a:pt x="834" y="448"/>
                  </a:cubicBezTo>
                  <a:cubicBezTo>
                    <a:pt x="802" y="445"/>
                    <a:pt x="767" y="442"/>
                    <a:pt x="733" y="448"/>
                  </a:cubicBezTo>
                  <a:cubicBezTo>
                    <a:pt x="700" y="453"/>
                    <a:pt x="672" y="463"/>
                    <a:pt x="644" y="472"/>
                  </a:cubicBezTo>
                  <a:cubicBezTo>
                    <a:pt x="609" y="484"/>
                    <a:pt x="578" y="494"/>
                    <a:pt x="546" y="494"/>
                  </a:cubicBezTo>
                  <a:close/>
                  <a:moveTo>
                    <a:pt x="223" y="449"/>
                  </a:moveTo>
                  <a:cubicBezTo>
                    <a:pt x="317" y="449"/>
                    <a:pt x="447" y="464"/>
                    <a:pt x="505" y="484"/>
                  </a:cubicBezTo>
                  <a:cubicBezTo>
                    <a:pt x="551" y="499"/>
                    <a:pt x="594" y="485"/>
                    <a:pt x="643" y="468"/>
                  </a:cubicBezTo>
                  <a:cubicBezTo>
                    <a:pt x="671" y="459"/>
                    <a:pt x="699" y="449"/>
                    <a:pt x="732" y="444"/>
                  </a:cubicBezTo>
                  <a:cubicBezTo>
                    <a:pt x="767" y="438"/>
                    <a:pt x="803" y="441"/>
                    <a:pt x="834" y="444"/>
                  </a:cubicBezTo>
                  <a:cubicBezTo>
                    <a:pt x="887" y="450"/>
                    <a:pt x="933" y="454"/>
                    <a:pt x="955" y="413"/>
                  </a:cubicBezTo>
                  <a:cubicBezTo>
                    <a:pt x="990" y="346"/>
                    <a:pt x="983" y="203"/>
                    <a:pt x="908" y="151"/>
                  </a:cubicBezTo>
                  <a:cubicBezTo>
                    <a:pt x="846" y="109"/>
                    <a:pt x="755" y="85"/>
                    <a:pt x="637" y="80"/>
                  </a:cubicBezTo>
                  <a:cubicBezTo>
                    <a:pt x="607" y="78"/>
                    <a:pt x="567" y="78"/>
                    <a:pt x="524" y="78"/>
                  </a:cubicBezTo>
                  <a:cubicBezTo>
                    <a:pt x="437" y="78"/>
                    <a:pt x="338" y="78"/>
                    <a:pt x="284" y="67"/>
                  </a:cubicBezTo>
                  <a:cubicBezTo>
                    <a:pt x="267" y="64"/>
                    <a:pt x="249" y="58"/>
                    <a:pt x="229" y="52"/>
                  </a:cubicBezTo>
                  <a:cubicBezTo>
                    <a:pt x="160" y="30"/>
                    <a:pt x="81" y="5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39" y="114"/>
                    <a:pt x="4" y="216"/>
                    <a:pt x="50" y="293"/>
                  </a:cubicBezTo>
                  <a:cubicBezTo>
                    <a:pt x="66" y="319"/>
                    <a:pt x="75" y="347"/>
                    <a:pt x="83" y="371"/>
                  </a:cubicBezTo>
                  <a:cubicBezTo>
                    <a:pt x="99" y="421"/>
                    <a:pt x="111" y="457"/>
                    <a:pt x="169" y="452"/>
                  </a:cubicBezTo>
                  <a:cubicBezTo>
                    <a:pt x="184" y="450"/>
                    <a:pt x="203" y="449"/>
                    <a:pt x="223" y="44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6537733" y="3354412"/>
              <a:ext cx="636523" cy="552691"/>
            </a:xfrm>
            <a:custGeom>
              <a:rect b="b" l="l" r="r" t="t"/>
              <a:pathLst>
                <a:path extrusionOk="0" h="591" w="680">
                  <a:moveTo>
                    <a:pt x="334" y="589"/>
                  </a:moveTo>
                  <a:cubicBezTo>
                    <a:pt x="315" y="589"/>
                    <a:pt x="296" y="586"/>
                    <a:pt x="278" y="580"/>
                  </a:cubicBezTo>
                  <a:cubicBezTo>
                    <a:pt x="246" y="570"/>
                    <a:pt x="223" y="553"/>
                    <a:pt x="213" y="533"/>
                  </a:cubicBezTo>
                  <a:cubicBezTo>
                    <a:pt x="187" y="482"/>
                    <a:pt x="165" y="398"/>
                    <a:pt x="161" y="341"/>
                  </a:cubicBezTo>
                  <a:cubicBezTo>
                    <a:pt x="158" y="305"/>
                    <a:pt x="122" y="273"/>
                    <a:pt x="84" y="239"/>
                  </a:cubicBezTo>
                  <a:cubicBezTo>
                    <a:pt x="59" y="217"/>
                    <a:pt x="33" y="194"/>
                    <a:pt x="17" y="170"/>
                  </a:cubicBezTo>
                  <a:cubicBezTo>
                    <a:pt x="3" y="148"/>
                    <a:pt x="0" y="123"/>
                    <a:pt x="9" y="99"/>
                  </a:cubicBezTo>
                  <a:cubicBezTo>
                    <a:pt x="22" y="64"/>
                    <a:pt x="56" y="38"/>
                    <a:pt x="82" y="31"/>
                  </a:cubicBezTo>
                  <a:cubicBezTo>
                    <a:pt x="102" y="25"/>
                    <a:pt x="136" y="32"/>
                    <a:pt x="176" y="40"/>
                  </a:cubicBezTo>
                  <a:cubicBezTo>
                    <a:pt x="223" y="49"/>
                    <a:pt x="277" y="59"/>
                    <a:pt x="318" y="51"/>
                  </a:cubicBezTo>
                  <a:cubicBezTo>
                    <a:pt x="355" y="43"/>
                    <a:pt x="387" y="32"/>
                    <a:pt x="415" y="23"/>
                  </a:cubicBezTo>
                  <a:cubicBezTo>
                    <a:pt x="445" y="13"/>
                    <a:pt x="471" y="5"/>
                    <a:pt x="495" y="3"/>
                  </a:cubicBezTo>
                  <a:cubicBezTo>
                    <a:pt x="524" y="0"/>
                    <a:pt x="549" y="46"/>
                    <a:pt x="578" y="100"/>
                  </a:cubicBezTo>
                  <a:cubicBezTo>
                    <a:pt x="595" y="132"/>
                    <a:pt x="612" y="164"/>
                    <a:pt x="632" y="191"/>
                  </a:cubicBezTo>
                  <a:cubicBezTo>
                    <a:pt x="665" y="236"/>
                    <a:pt x="680" y="293"/>
                    <a:pt x="670" y="339"/>
                  </a:cubicBezTo>
                  <a:cubicBezTo>
                    <a:pt x="664" y="368"/>
                    <a:pt x="649" y="390"/>
                    <a:pt x="628" y="402"/>
                  </a:cubicBezTo>
                  <a:cubicBezTo>
                    <a:pt x="603" y="417"/>
                    <a:pt x="575" y="442"/>
                    <a:pt x="546" y="470"/>
                  </a:cubicBezTo>
                  <a:cubicBezTo>
                    <a:pt x="509" y="504"/>
                    <a:pt x="468" y="542"/>
                    <a:pt x="424" y="566"/>
                  </a:cubicBezTo>
                  <a:cubicBezTo>
                    <a:pt x="397" y="581"/>
                    <a:pt x="366" y="589"/>
                    <a:pt x="334" y="589"/>
                  </a:cubicBezTo>
                  <a:close/>
                  <a:moveTo>
                    <a:pt x="100" y="33"/>
                  </a:moveTo>
                  <a:cubicBezTo>
                    <a:pt x="94" y="33"/>
                    <a:pt x="88" y="33"/>
                    <a:pt x="83" y="34"/>
                  </a:cubicBezTo>
                  <a:cubicBezTo>
                    <a:pt x="58" y="41"/>
                    <a:pt x="25" y="67"/>
                    <a:pt x="13" y="100"/>
                  </a:cubicBezTo>
                  <a:cubicBezTo>
                    <a:pt x="4" y="124"/>
                    <a:pt x="7" y="147"/>
                    <a:pt x="20" y="167"/>
                  </a:cubicBezTo>
                  <a:cubicBezTo>
                    <a:pt x="36" y="191"/>
                    <a:pt x="62" y="214"/>
                    <a:pt x="86" y="236"/>
                  </a:cubicBezTo>
                  <a:cubicBezTo>
                    <a:pt x="125" y="270"/>
                    <a:pt x="162" y="303"/>
                    <a:pt x="165" y="340"/>
                  </a:cubicBezTo>
                  <a:cubicBezTo>
                    <a:pt x="168" y="397"/>
                    <a:pt x="191" y="481"/>
                    <a:pt x="217" y="532"/>
                  </a:cubicBezTo>
                  <a:cubicBezTo>
                    <a:pt x="226" y="551"/>
                    <a:pt x="249" y="567"/>
                    <a:pt x="279" y="576"/>
                  </a:cubicBezTo>
                  <a:cubicBezTo>
                    <a:pt x="326" y="591"/>
                    <a:pt x="380" y="586"/>
                    <a:pt x="422" y="563"/>
                  </a:cubicBezTo>
                  <a:cubicBezTo>
                    <a:pt x="466" y="539"/>
                    <a:pt x="507" y="501"/>
                    <a:pt x="543" y="467"/>
                  </a:cubicBezTo>
                  <a:cubicBezTo>
                    <a:pt x="572" y="439"/>
                    <a:pt x="600" y="413"/>
                    <a:pt x="626" y="399"/>
                  </a:cubicBezTo>
                  <a:cubicBezTo>
                    <a:pt x="646" y="387"/>
                    <a:pt x="660" y="366"/>
                    <a:pt x="666" y="338"/>
                  </a:cubicBezTo>
                  <a:cubicBezTo>
                    <a:pt x="675" y="293"/>
                    <a:pt x="661" y="237"/>
                    <a:pt x="629" y="194"/>
                  </a:cubicBezTo>
                  <a:cubicBezTo>
                    <a:pt x="609" y="166"/>
                    <a:pt x="591" y="134"/>
                    <a:pt x="574" y="102"/>
                  </a:cubicBezTo>
                  <a:cubicBezTo>
                    <a:pt x="546" y="50"/>
                    <a:pt x="522" y="4"/>
                    <a:pt x="495" y="7"/>
                  </a:cubicBezTo>
                  <a:cubicBezTo>
                    <a:pt x="472" y="9"/>
                    <a:pt x="446" y="17"/>
                    <a:pt x="416" y="27"/>
                  </a:cubicBezTo>
                  <a:cubicBezTo>
                    <a:pt x="388" y="36"/>
                    <a:pt x="356" y="47"/>
                    <a:pt x="319" y="54"/>
                  </a:cubicBezTo>
                  <a:cubicBezTo>
                    <a:pt x="277" y="63"/>
                    <a:pt x="223" y="53"/>
                    <a:pt x="175" y="43"/>
                  </a:cubicBezTo>
                  <a:cubicBezTo>
                    <a:pt x="146" y="38"/>
                    <a:pt x="120" y="33"/>
                    <a:pt x="100" y="33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6792768" y="3523487"/>
              <a:ext cx="220936" cy="225907"/>
            </a:xfrm>
            <a:custGeom>
              <a:rect b="b" l="l" r="r" t="t"/>
              <a:pathLst>
                <a:path extrusionOk="0" h="241" w="236">
                  <a:moveTo>
                    <a:pt x="78" y="239"/>
                  </a:moveTo>
                  <a:cubicBezTo>
                    <a:pt x="66" y="239"/>
                    <a:pt x="54" y="238"/>
                    <a:pt x="43" y="238"/>
                  </a:cubicBezTo>
                  <a:cubicBezTo>
                    <a:pt x="6" y="235"/>
                    <a:pt x="7" y="198"/>
                    <a:pt x="8" y="159"/>
                  </a:cubicBezTo>
                  <a:cubicBezTo>
                    <a:pt x="8" y="139"/>
                    <a:pt x="9" y="119"/>
                    <a:pt x="5" y="100"/>
                  </a:cubicBezTo>
                  <a:cubicBezTo>
                    <a:pt x="0" y="76"/>
                    <a:pt x="4" y="55"/>
                    <a:pt x="16" y="38"/>
                  </a:cubicBezTo>
                  <a:cubicBezTo>
                    <a:pt x="29" y="20"/>
                    <a:pt x="52" y="8"/>
                    <a:pt x="79" y="6"/>
                  </a:cubicBezTo>
                  <a:cubicBezTo>
                    <a:pt x="143" y="0"/>
                    <a:pt x="186" y="8"/>
                    <a:pt x="208" y="30"/>
                  </a:cubicBezTo>
                  <a:cubicBezTo>
                    <a:pt x="236" y="58"/>
                    <a:pt x="231" y="97"/>
                    <a:pt x="188" y="173"/>
                  </a:cubicBezTo>
                  <a:cubicBezTo>
                    <a:pt x="157" y="229"/>
                    <a:pt x="118" y="239"/>
                    <a:pt x="78" y="239"/>
                  </a:cubicBezTo>
                  <a:close/>
                  <a:moveTo>
                    <a:pt x="117" y="8"/>
                  </a:moveTo>
                  <a:cubicBezTo>
                    <a:pt x="105" y="8"/>
                    <a:pt x="92" y="8"/>
                    <a:pt x="79" y="10"/>
                  </a:cubicBezTo>
                  <a:cubicBezTo>
                    <a:pt x="54" y="12"/>
                    <a:pt x="32" y="23"/>
                    <a:pt x="19" y="40"/>
                  </a:cubicBezTo>
                  <a:cubicBezTo>
                    <a:pt x="7" y="56"/>
                    <a:pt x="4" y="77"/>
                    <a:pt x="9" y="99"/>
                  </a:cubicBezTo>
                  <a:cubicBezTo>
                    <a:pt x="13" y="118"/>
                    <a:pt x="12" y="139"/>
                    <a:pt x="12" y="159"/>
                  </a:cubicBezTo>
                  <a:cubicBezTo>
                    <a:pt x="11" y="198"/>
                    <a:pt x="10" y="231"/>
                    <a:pt x="43" y="234"/>
                  </a:cubicBezTo>
                  <a:cubicBezTo>
                    <a:pt x="96" y="238"/>
                    <a:pt x="146" y="241"/>
                    <a:pt x="185" y="171"/>
                  </a:cubicBezTo>
                  <a:cubicBezTo>
                    <a:pt x="226" y="97"/>
                    <a:pt x="232" y="59"/>
                    <a:pt x="205" y="33"/>
                  </a:cubicBezTo>
                  <a:cubicBezTo>
                    <a:pt x="188" y="16"/>
                    <a:pt x="159" y="8"/>
                    <a:pt x="117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7558584" y="1983339"/>
              <a:ext cx="553405" cy="613075"/>
            </a:xfrm>
            <a:custGeom>
              <a:rect b="b" l="l" r="r" t="t"/>
              <a:pathLst>
                <a:path extrusionOk="0" h="655" w="592">
                  <a:moveTo>
                    <a:pt x="168" y="655"/>
                  </a:moveTo>
                  <a:cubicBezTo>
                    <a:pt x="159" y="655"/>
                    <a:pt x="151" y="654"/>
                    <a:pt x="144" y="651"/>
                  </a:cubicBezTo>
                  <a:cubicBezTo>
                    <a:pt x="56" y="622"/>
                    <a:pt x="55" y="571"/>
                    <a:pt x="63" y="501"/>
                  </a:cubicBezTo>
                  <a:cubicBezTo>
                    <a:pt x="66" y="472"/>
                    <a:pt x="63" y="417"/>
                    <a:pt x="60" y="352"/>
                  </a:cubicBezTo>
                  <a:cubicBezTo>
                    <a:pt x="59" y="335"/>
                    <a:pt x="58" y="316"/>
                    <a:pt x="57" y="298"/>
                  </a:cubicBezTo>
                  <a:cubicBezTo>
                    <a:pt x="55" y="256"/>
                    <a:pt x="41" y="221"/>
                    <a:pt x="27" y="187"/>
                  </a:cubicBezTo>
                  <a:cubicBezTo>
                    <a:pt x="18" y="164"/>
                    <a:pt x="9" y="142"/>
                    <a:pt x="5" y="120"/>
                  </a:cubicBezTo>
                  <a:cubicBezTo>
                    <a:pt x="0" y="91"/>
                    <a:pt x="7" y="68"/>
                    <a:pt x="26" y="49"/>
                  </a:cubicBezTo>
                  <a:cubicBezTo>
                    <a:pt x="76" y="0"/>
                    <a:pt x="196" y="2"/>
                    <a:pt x="259" y="16"/>
                  </a:cubicBezTo>
                  <a:cubicBezTo>
                    <a:pt x="358" y="36"/>
                    <a:pt x="551" y="186"/>
                    <a:pt x="571" y="273"/>
                  </a:cubicBezTo>
                  <a:cubicBezTo>
                    <a:pt x="592" y="366"/>
                    <a:pt x="561" y="452"/>
                    <a:pt x="494" y="487"/>
                  </a:cubicBezTo>
                  <a:cubicBezTo>
                    <a:pt x="477" y="496"/>
                    <a:pt x="453" y="512"/>
                    <a:pt x="424" y="531"/>
                  </a:cubicBezTo>
                  <a:cubicBezTo>
                    <a:pt x="343" y="584"/>
                    <a:pt x="236" y="655"/>
                    <a:pt x="168" y="655"/>
                  </a:cubicBezTo>
                  <a:close/>
                  <a:moveTo>
                    <a:pt x="173" y="11"/>
                  </a:moveTo>
                  <a:cubicBezTo>
                    <a:pt x="119" y="11"/>
                    <a:pt x="60" y="21"/>
                    <a:pt x="29" y="52"/>
                  </a:cubicBezTo>
                  <a:cubicBezTo>
                    <a:pt x="11" y="69"/>
                    <a:pt x="4" y="92"/>
                    <a:pt x="9" y="119"/>
                  </a:cubicBezTo>
                  <a:cubicBezTo>
                    <a:pt x="13" y="141"/>
                    <a:pt x="21" y="163"/>
                    <a:pt x="31" y="186"/>
                  </a:cubicBezTo>
                  <a:cubicBezTo>
                    <a:pt x="44" y="220"/>
                    <a:pt x="59" y="255"/>
                    <a:pt x="61" y="297"/>
                  </a:cubicBezTo>
                  <a:cubicBezTo>
                    <a:pt x="62" y="316"/>
                    <a:pt x="63" y="334"/>
                    <a:pt x="64" y="352"/>
                  </a:cubicBezTo>
                  <a:cubicBezTo>
                    <a:pt x="67" y="417"/>
                    <a:pt x="70" y="472"/>
                    <a:pt x="67" y="502"/>
                  </a:cubicBezTo>
                  <a:cubicBezTo>
                    <a:pt x="59" y="569"/>
                    <a:pt x="60" y="619"/>
                    <a:pt x="145" y="648"/>
                  </a:cubicBezTo>
                  <a:cubicBezTo>
                    <a:pt x="152" y="650"/>
                    <a:pt x="159" y="651"/>
                    <a:pt x="167" y="651"/>
                  </a:cubicBezTo>
                  <a:cubicBezTo>
                    <a:pt x="235" y="651"/>
                    <a:pt x="346" y="578"/>
                    <a:pt x="422" y="527"/>
                  </a:cubicBezTo>
                  <a:cubicBezTo>
                    <a:pt x="451" y="509"/>
                    <a:pt x="475" y="493"/>
                    <a:pt x="492" y="484"/>
                  </a:cubicBezTo>
                  <a:cubicBezTo>
                    <a:pt x="557" y="449"/>
                    <a:pt x="587" y="365"/>
                    <a:pt x="567" y="274"/>
                  </a:cubicBezTo>
                  <a:cubicBezTo>
                    <a:pt x="547" y="188"/>
                    <a:pt x="356" y="40"/>
                    <a:pt x="258" y="19"/>
                  </a:cubicBezTo>
                  <a:cubicBezTo>
                    <a:pt x="235" y="15"/>
                    <a:pt x="205" y="11"/>
                    <a:pt x="173" y="1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5381195" y="2729970"/>
              <a:ext cx="664228" cy="1338394"/>
            </a:xfrm>
            <a:custGeom>
              <a:rect b="b" l="l" r="r" t="t"/>
              <a:pathLst>
                <a:path extrusionOk="0" h="1430" w="710">
                  <a:moveTo>
                    <a:pt x="304" y="1427"/>
                  </a:moveTo>
                  <a:cubicBezTo>
                    <a:pt x="141" y="1427"/>
                    <a:pt x="62" y="1380"/>
                    <a:pt x="33" y="1272"/>
                  </a:cubicBezTo>
                  <a:cubicBezTo>
                    <a:pt x="13" y="1199"/>
                    <a:pt x="19" y="998"/>
                    <a:pt x="24" y="820"/>
                  </a:cubicBezTo>
                  <a:cubicBezTo>
                    <a:pt x="27" y="704"/>
                    <a:pt x="29" y="604"/>
                    <a:pt x="25" y="560"/>
                  </a:cubicBezTo>
                  <a:cubicBezTo>
                    <a:pt x="14" y="461"/>
                    <a:pt x="0" y="87"/>
                    <a:pt x="76" y="14"/>
                  </a:cubicBezTo>
                  <a:cubicBezTo>
                    <a:pt x="86" y="4"/>
                    <a:pt x="98" y="0"/>
                    <a:pt x="111" y="2"/>
                  </a:cubicBezTo>
                  <a:cubicBezTo>
                    <a:pt x="116" y="2"/>
                    <a:pt x="277" y="13"/>
                    <a:pt x="297" y="151"/>
                  </a:cubicBezTo>
                  <a:cubicBezTo>
                    <a:pt x="300" y="171"/>
                    <a:pt x="302" y="191"/>
                    <a:pt x="305" y="211"/>
                  </a:cubicBezTo>
                  <a:cubicBezTo>
                    <a:pt x="320" y="333"/>
                    <a:pt x="335" y="448"/>
                    <a:pt x="399" y="462"/>
                  </a:cubicBezTo>
                  <a:cubicBezTo>
                    <a:pt x="451" y="473"/>
                    <a:pt x="512" y="518"/>
                    <a:pt x="540" y="568"/>
                  </a:cubicBezTo>
                  <a:cubicBezTo>
                    <a:pt x="559" y="602"/>
                    <a:pt x="564" y="637"/>
                    <a:pt x="553" y="668"/>
                  </a:cubicBezTo>
                  <a:cubicBezTo>
                    <a:pt x="522" y="756"/>
                    <a:pt x="536" y="948"/>
                    <a:pt x="581" y="1063"/>
                  </a:cubicBezTo>
                  <a:cubicBezTo>
                    <a:pt x="598" y="1108"/>
                    <a:pt x="625" y="1150"/>
                    <a:pt x="648" y="1186"/>
                  </a:cubicBezTo>
                  <a:cubicBezTo>
                    <a:pt x="681" y="1239"/>
                    <a:pt x="710" y="1285"/>
                    <a:pt x="701" y="1324"/>
                  </a:cubicBezTo>
                  <a:cubicBezTo>
                    <a:pt x="683" y="1396"/>
                    <a:pt x="498" y="1419"/>
                    <a:pt x="347" y="1426"/>
                  </a:cubicBezTo>
                  <a:cubicBezTo>
                    <a:pt x="332" y="1426"/>
                    <a:pt x="318" y="1427"/>
                    <a:pt x="304" y="1427"/>
                  </a:cubicBezTo>
                  <a:close/>
                  <a:moveTo>
                    <a:pt x="105" y="5"/>
                  </a:moveTo>
                  <a:cubicBezTo>
                    <a:pt x="96" y="5"/>
                    <a:pt x="87" y="9"/>
                    <a:pt x="79" y="17"/>
                  </a:cubicBezTo>
                  <a:cubicBezTo>
                    <a:pt x="4" y="89"/>
                    <a:pt x="18" y="461"/>
                    <a:pt x="29" y="559"/>
                  </a:cubicBezTo>
                  <a:cubicBezTo>
                    <a:pt x="33" y="604"/>
                    <a:pt x="31" y="704"/>
                    <a:pt x="28" y="820"/>
                  </a:cubicBezTo>
                  <a:cubicBezTo>
                    <a:pt x="23" y="997"/>
                    <a:pt x="17" y="1199"/>
                    <a:pt x="37" y="1271"/>
                  </a:cubicBezTo>
                  <a:cubicBezTo>
                    <a:pt x="67" y="1386"/>
                    <a:pt x="157" y="1430"/>
                    <a:pt x="347" y="1422"/>
                  </a:cubicBezTo>
                  <a:cubicBezTo>
                    <a:pt x="562" y="1412"/>
                    <a:pt x="683" y="1378"/>
                    <a:pt x="697" y="1323"/>
                  </a:cubicBezTo>
                  <a:cubicBezTo>
                    <a:pt x="706" y="1286"/>
                    <a:pt x="677" y="1241"/>
                    <a:pt x="644" y="1188"/>
                  </a:cubicBezTo>
                  <a:cubicBezTo>
                    <a:pt x="621" y="1152"/>
                    <a:pt x="595" y="1110"/>
                    <a:pt x="577" y="1064"/>
                  </a:cubicBezTo>
                  <a:cubicBezTo>
                    <a:pt x="532" y="949"/>
                    <a:pt x="518" y="756"/>
                    <a:pt x="549" y="667"/>
                  </a:cubicBezTo>
                  <a:cubicBezTo>
                    <a:pt x="559" y="637"/>
                    <a:pt x="555" y="603"/>
                    <a:pt x="536" y="570"/>
                  </a:cubicBezTo>
                  <a:cubicBezTo>
                    <a:pt x="509" y="521"/>
                    <a:pt x="449" y="476"/>
                    <a:pt x="398" y="465"/>
                  </a:cubicBezTo>
                  <a:cubicBezTo>
                    <a:pt x="332" y="451"/>
                    <a:pt x="317" y="335"/>
                    <a:pt x="301" y="211"/>
                  </a:cubicBezTo>
                  <a:cubicBezTo>
                    <a:pt x="298" y="192"/>
                    <a:pt x="296" y="171"/>
                    <a:pt x="293" y="152"/>
                  </a:cubicBezTo>
                  <a:cubicBezTo>
                    <a:pt x="273" y="15"/>
                    <a:pt x="112" y="6"/>
                    <a:pt x="111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5"/>
                    <a:pt x="107" y="5"/>
                    <a:pt x="105" y="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5464312" y="3187468"/>
              <a:ext cx="319682" cy="681275"/>
            </a:xfrm>
            <a:custGeom>
              <a:rect b="b" l="l" r="r" t="t"/>
              <a:pathLst>
                <a:path extrusionOk="0" h="728" w="341">
                  <a:moveTo>
                    <a:pt x="209" y="725"/>
                  </a:moveTo>
                  <a:cubicBezTo>
                    <a:pt x="204" y="725"/>
                    <a:pt x="199" y="725"/>
                    <a:pt x="194" y="725"/>
                  </a:cubicBezTo>
                  <a:cubicBezTo>
                    <a:pt x="120" y="717"/>
                    <a:pt x="41" y="698"/>
                    <a:pt x="20" y="603"/>
                  </a:cubicBezTo>
                  <a:cubicBezTo>
                    <a:pt x="0" y="514"/>
                    <a:pt x="14" y="139"/>
                    <a:pt x="24" y="70"/>
                  </a:cubicBezTo>
                  <a:cubicBezTo>
                    <a:pt x="29" y="33"/>
                    <a:pt x="48" y="17"/>
                    <a:pt x="64" y="10"/>
                  </a:cubicBezTo>
                  <a:cubicBezTo>
                    <a:pt x="85" y="0"/>
                    <a:pt x="112" y="1"/>
                    <a:pt x="131" y="13"/>
                  </a:cubicBezTo>
                  <a:cubicBezTo>
                    <a:pt x="165" y="34"/>
                    <a:pt x="300" y="149"/>
                    <a:pt x="308" y="242"/>
                  </a:cubicBezTo>
                  <a:cubicBezTo>
                    <a:pt x="311" y="282"/>
                    <a:pt x="299" y="328"/>
                    <a:pt x="289" y="368"/>
                  </a:cubicBezTo>
                  <a:cubicBezTo>
                    <a:pt x="280" y="404"/>
                    <a:pt x="272" y="434"/>
                    <a:pt x="276" y="454"/>
                  </a:cubicBezTo>
                  <a:cubicBezTo>
                    <a:pt x="280" y="477"/>
                    <a:pt x="298" y="501"/>
                    <a:pt x="315" y="523"/>
                  </a:cubicBezTo>
                  <a:cubicBezTo>
                    <a:pt x="329" y="541"/>
                    <a:pt x="341" y="556"/>
                    <a:pt x="340" y="567"/>
                  </a:cubicBezTo>
                  <a:cubicBezTo>
                    <a:pt x="328" y="671"/>
                    <a:pt x="283" y="725"/>
                    <a:pt x="209" y="725"/>
                  </a:cubicBezTo>
                  <a:close/>
                  <a:moveTo>
                    <a:pt x="95" y="7"/>
                  </a:moveTo>
                  <a:cubicBezTo>
                    <a:pt x="85" y="7"/>
                    <a:pt x="75" y="9"/>
                    <a:pt x="66" y="13"/>
                  </a:cubicBezTo>
                  <a:cubicBezTo>
                    <a:pt x="51" y="20"/>
                    <a:pt x="33" y="36"/>
                    <a:pt x="28" y="71"/>
                  </a:cubicBezTo>
                  <a:cubicBezTo>
                    <a:pt x="18" y="139"/>
                    <a:pt x="4" y="514"/>
                    <a:pt x="24" y="602"/>
                  </a:cubicBezTo>
                  <a:cubicBezTo>
                    <a:pt x="45" y="694"/>
                    <a:pt x="118" y="713"/>
                    <a:pt x="194" y="721"/>
                  </a:cubicBezTo>
                  <a:cubicBezTo>
                    <a:pt x="275" y="728"/>
                    <a:pt x="324" y="675"/>
                    <a:pt x="336" y="566"/>
                  </a:cubicBezTo>
                  <a:cubicBezTo>
                    <a:pt x="337" y="557"/>
                    <a:pt x="325" y="542"/>
                    <a:pt x="312" y="525"/>
                  </a:cubicBezTo>
                  <a:cubicBezTo>
                    <a:pt x="295" y="504"/>
                    <a:pt x="276" y="479"/>
                    <a:pt x="272" y="455"/>
                  </a:cubicBezTo>
                  <a:cubicBezTo>
                    <a:pt x="268" y="434"/>
                    <a:pt x="276" y="403"/>
                    <a:pt x="285" y="367"/>
                  </a:cubicBezTo>
                  <a:cubicBezTo>
                    <a:pt x="295" y="327"/>
                    <a:pt x="307" y="282"/>
                    <a:pt x="304" y="243"/>
                  </a:cubicBezTo>
                  <a:cubicBezTo>
                    <a:pt x="296" y="151"/>
                    <a:pt x="158" y="34"/>
                    <a:pt x="129" y="16"/>
                  </a:cubicBezTo>
                  <a:cubicBezTo>
                    <a:pt x="119" y="10"/>
                    <a:pt x="107" y="7"/>
                    <a:pt x="9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5543877" y="3414796"/>
              <a:ext cx="120059" cy="314708"/>
            </a:xfrm>
            <a:custGeom>
              <a:rect b="b" l="l" r="r" t="t"/>
              <a:pathLst>
                <a:path extrusionOk="0" h="336" w="128">
                  <a:moveTo>
                    <a:pt x="57" y="336"/>
                  </a:moveTo>
                  <a:cubicBezTo>
                    <a:pt x="53" y="336"/>
                    <a:pt x="48" y="335"/>
                    <a:pt x="44" y="333"/>
                  </a:cubicBezTo>
                  <a:cubicBezTo>
                    <a:pt x="0" y="319"/>
                    <a:pt x="8" y="260"/>
                    <a:pt x="15" y="208"/>
                  </a:cubicBezTo>
                  <a:cubicBezTo>
                    <a:pt x="17" y="187"/>
                    <a:pt x="20" y="167"/>
                    <a:pt x="19" y="152"/>
                  </a:cubicBezTo>
                  <a:cubicBezTo>
                    <a:pt x="15" y="97"/>
                    <a:pt x="15" y="6"/>
                    <a:pt x="65" y="2"/>
                  </a:cubicBezTo>
                  <a:cubicBezTo>
                    <a:pt x="77" y="0"/>
                    <a:pt x="88" y="5"/>
                    <a:pt x="98" y="15"/>
                  </a:cubicBezTo>
                  <a:cubicBezTo>
                    <a:pt x="120" y="39"/>
                    <a:pt x="128" y="94"/>
                    <a:pt x="119" y="152"/>
                  </a:cubicBezTo>
                  <a:cubicBezTo>
                    <a:pt x="116" y="166"/>
                    <a:pt x="115" y="182"/>
                    <a:pt x="113" y="198"/>
                  </a:cubicBezTo>
                  <a:cubicBezTo>
                    <a:pt x="106" y="253"/>
                    <a:pt x="99" y="314"/>
                    <a:pt x="72" y="331"/>
                  </a:cubicBezTo>
                  <a:cubicBezTo>
                    <a:pt x="68" y="334"/>
                    <a:pt x="62" y="336"/>
                    <a:pt x="57" y="336"/>
                  </a:cubicBezTo>
                  <a:close/>
                  <a:moveTo>
                    <a:pt x="68" y="5"/>
                  </a:moveTo>
                  <a:cubicBezTo>
                    <a:pt x="67" y="5"/>
                    <a:pt x="66" y="5"/>
                    <a:pt x="65" y="6"/>
                  </a:cubicBezTo>
                  <a:cubicBezTo>
                    <a:pt x="17" y="10"/>
                    <a:pt x="19" y="109"/>
                    <a:pt x="23" y="151"/>
                  </a:cubicBezTo>
                  <a:cubicBezTo>
                    <a:pt x="24" y="167"/>
                    <a:pt x="21" y="187"/>
                    <a:pt x="18" y="208"/>
                  </a:cubicBezTo>
                  <a:cubicBezTo>
                    <a:pt x="12" y="259"/>
                    <a:pt x="4" y="316"/>
                    <a:pt x="45" y="330"/>
                  </a:cubicBezTo>
                  <a:cubicBezTo>
                    <a:pt x="55" y="333"/>
                    <a:pt x="63" y="332"/>
                    <a:pt x="70" y="328"/>
                  </a:cubicBezTo>
                  <a:cubicBezTo>
                    <a:pt x="95" y="312"/>
                    <a:pt x="102" y="251"/>
                    <a:pt x="109" y="198"/>
                  </a:cubicBezTo>
                  <a:cubicBezTo>
                    <a:pt x="111" y="181"/>
                    <a:pt x="112" y="165"/>
                    <a:pt x="115" y="151"/>
                  </a:cubicBezTo>
                  <a:cubicBezTo>
                    <a:pt x="124" y="95"/>
                    <a:pt x="116" y="41"/>
                    <a:pt x="95" y="18"/>
                  </a:cubicBezTo>
                  <a:cubicBezTo>
                    <a:pt x="87" y="10"/>
                    <a:pt x="78" y="5"/>
                    <a:pt x="68" y="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6444670" y="2063615"/>
              <a:ext cx="489469" cy="195360"/>
            </a:xfrm>
            <a:custGeom>
              <a:rect b="b" l="l" r="r" t="t"/>
              <a:pathLst>
                <a:path extrusionOk="0" h="209" w="523">
                  <a:moveTo>
                    <a:pt x="283" y="206"/>
                  </a:moveTo>
                  <a:cubicBezTo>
                    <a:pt x="207" y="206"/>
                    <a:pt x="116" y="192"/>
                    <a:pt x="62" y="169"/>
                  </a:cubicBezTo>
                  <a:cubicBezTo>
                    <a:pt x="0" y="144"/>
                    <a:pt x="6" y="104"/>
                    <a:pt x="14" y="59"/>
                  </a:cubicBezTo>
                  <a:cubicBezTo>
                    <a:pt x="15" y="54"/>
                    <a:pt x="16" y="49"/>
                    <a:pt x="17" y="43"/>
                  </a:cubicBezTo>
                  <a:cubicBezTo>
                    <a:pt x="18" y="35"/>
                    <a:pt x="22" y="28"/>
                    <a:pt x="29" y="23"/>
                  </a:cubicBezTo>
                  <a:cubicBezTo>
                    <a:pt x="51" y="7"/>
                    <a:pt x="102" y="15"/>
                    <a:pt x="147" y="22"/>
                  </a:cubicBezTo>
                  <a:cubicBezTo>
                    <a:pt x="166" y="26"/>
                    <a:pt x="184" y="29"/>
                    <a:pt x="199" y="30"/>
                  </a:cubicBezTo>
                  <a:cubicBezTo>
                    <a:pt x="229" y="32"/>
                    <a:pt x="270" y="23"/>
                    <a:pt x="308" y="15"/>
                  </a:cubicBezTo>
                  <a:cubicBezTo>
                    <a:pt x="346" y="7"/>
                    <a:pt x="381" y="0"/>
                    <a:pt x="407" y="2"/>
                  </a:cubicBezTo>
                  <a:cubicBezTo>
                    <a:pt x="437" y="4"/>
                    <a:pt x="476" y="31"/>
                    <a:pt x="499" y="65"/>
                  </a:cubicBezTo>
                  <a:cubicBezTo>
                    <a:pt x="517" y="91"/>
                    <a:pt x="523" y="116"/>
                    <a:pt x="517" y="136"/>
                  </a:cubicBezTo>
                  <a:cubicBezTo>
                    <a:pt x="503" y="182"/>
                    <a:pt x="450" y="188"/>
                    <a:pt x="383" y="197"/>
                  </a:cubicBezTo>
                  <a:cubicBezTo>
                    <a:pt x="371" y="198"/>
                    <a:pt x="359" y="200"/>
                    <a:pt x="347" y="202"/>
                  </a:cubicBezTo>
                  <a:cubicBezTo>
                    <a:pt x="328" y="204"/>
                    <a:pt x="306" y="206"/>
                    <a:pt x="283" y="206"/>
                  </a:cubicBezTo>
                  <a:close/>
                  <a:moveTo>
                    <a:pt x="70" y="18"/>
                  </a:moveTo>
                  <a:cubicBezTo>
                    <a:pt x="54" y="18"/>
                    <a:pt x="40" y="20"/>
                    <a:pt x="31" y="27"/>
                  </a:cubicBezTo>
                  <a:cubicBezTo>
                    <a:pt x="25" y="31"/>
                    <a:pt x="22" y="36"/>
                    <a:pt x="21" y="44"/>
                  </a:cubicBezTo>
                  <a:cubicBezTo>
                    <a:pt x="20" y="49"/>
                    <a:pt x="19" y="55"/>
                    <a:pt x="18" y="60"/>
                  </a:cubicBezTo>
                  <a:cubicBezTo>
                    <a:pt x="10" y="105"/>
                    <a:pt x="4" y="141"/>
                    <a:pt x="63" y="166"/>
                  </a:cubicBezTo>
                  <a:cubicBezTo>
                    <a:pt x="133" y="194"/>
                    <a:pt x="265" y="209"/>
                    <a:pt x="346" y="198"/>
                  </a:cubicBezTo>
                  <a:cubicBezTo>
                    <a:pt x="359" y="196"/>
                    <a:pt x="371" y="194"/>
                    <a:pt x="382" y="193"/>
                  </a:cubicBezTo>
                  <a:cubicBezTo>
                    <a:pt x="448" y="185"/>
                    <a:pt x="500" y="178"/>
                    <a:pt x="513" y="135"/>
                  </a:cubicBezTo>
                  <a:cubicBezTo>
                    <a:pt x="519" y="116"/>
                    <a:pt x="513" y="92"/>
                    <a:pt x="496" y="68"/>
                  </a:cubicBezTo>
                  <a:cubicBezTo>
                    <a:pt x="473" y="34"/>
                    <a:pt x="435" y="8"/>
                    <a:pt x="407" y="6"/>
                  </a:cubicBezTo>
                  <a:cubicBezTo>
                    <a:pt x="382" y="4"/>
                    <a:pt x="346" y="11"/>
                    <a:pt x="309" y="19"/>
                  </a:cubicBezTo>
                  <a:cubicBezTo>
                    <a:pt x="270" y="27"/>
                    <a:pt x="230" y="36"/>
                    <a:pt x="199" y="34"/>
                  </a:cubicBezTo>
                  <a:cubicBezTo>
                    <a:pt x="184" y="33"/>
                    <a:pt x="166" y="30"/>
                    <a:pt x="146" y="26"/>
                  </a:cubicBezTo>
                  <a:cubicBezTo>
                    <a:pt x="121" y="22"/>
                    <a:pt x="93" y="18"/>
                    <a:pt x="70" y="1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7694271" y="2246898"/>
              <a:ext cx="274216" cy="206016"/>
            </a:xfrm>
            <a:custGeom>
              <a:rect b="b" l="l" r="r" t="t"/>
              <a:pathLst>
                <a:path extrusionOk="0" h="220" w="293">
                  <a:moveTo>
                    <a:pt x="87" y="218"/>
                  </a:moveTo>
                  <a:cubicBezTo>
                    <a:pt x="81" y="218"/>
                    <a:pt x="76" y="218"/>
                    <a:pt x="71" y="217"/>
                  </a:cubicBezTo>
                  <a:cubicBezTo>
                    <a:pt x="57" y="213"/>
                    <a:pt x="47" y="206"/>
                    <a:pt x="43" y="194"/>
                  </a:cubicBezTo>
                  <a:cubicBezTo>
                    <a:pt x="40" y="188"/>
                    <a:pt x="38" y="182"/>
                    <a:pt x="35" y="175"/>
                  </a:cubicBezTo>
                  <a:cubicBezTo>
                    <a:pt x="19" y="137"/>
                    <a:pt x="0" y="88"/>
                    <a:pt x="43" y="54"/>
                  </a:cubicBezTo>
                  <a:cubicBezTo>
                    <a:pt x="94" y="15"/>
                    <a:pt x="150" y="8"/>
                    <a:pt x="197" y="4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47" y="0"/>
                    <a:pt x="270" y="36"/>
                    <a:pt x="284" y="63"/>
                  </a:cubicBezTo>
                  <a:cubicBezTo>
                    <a:pt x="293" y="82"/>
                    <a:pt x="256" y="116"/>
                    <a:pt x="221" y="148"/>
                  </a:cubicBezTo>
                  <a:cubicBezTo>
                    <a:pt x="210" y="158"/>
                    <a:pt x="200" y="167"/>
                    <a:pt x="191" y="176"/>
                  </a:cubicBezTo>
                  <a:cubicBezTo>
                    <a:pt x="167" y="201"/>
                    <a:pt x="121" y="218"/>
                    <a:pt x="87" y="218"/>
                  </a:cubicBezTo>
                  <a:close/>
                  <a:moveTo>
                    <a:pt x="204" y="8"/>
                  </a:moveTo>
                  <a:cubicBezTo>
                    <a:pt x="202" y="8"/>
                    <a:pt x="200" y="8"/>
                    <a:pt x="198" y="8"/>
                  </a:cubicBezTo>
                  <a:cubicBezTo>
                    <a:pt x="151" y="12"/>
                    <a:pt x="96" y="19"/>
                    <a:pt x="46" y="58"/>
                  </a:cubicBezTo>
                  <a:cubicBezTo>
                    <a:pt x="4" y="89"/>
                    <a:pt x="23" y="134"/>
                    <a:pt x="39" y="174"/>
                  </a:cubicBezTo>
                  <a:cubicBezTo>
                    <a:pt x="42" y="181"/>
                    <a:pt x="44" y="187"/>
                    <a:pt x="46" y="193"/>
                  </a:cubicBezTo>
                  <a:cubicBezTo>
                    <a:pt x="50" y="203"/>
                    <a:pt x="59" y="210"/>
                    <a:pt x="72" y="213"/>
                  </a:cubicBezTo>
                  <a:cubicBezTo>
                    <a:pt x="105" y="220"/>
                    <a:pt x="161" y="201"/>
                    <a:pt x="189" y="173"/>
                  </a:cubicBezTo>
                  <a:cubicBezTo>
                    <a:pt x="197" y="164"/>
                    <a:pt x="208" y="155"/>
                    <a:pt x="218" y="145"/>
                  </a:cubicBezTo>
                  <a:cubicBezTo>
                    <a:pt x="251" y="115"/>
                    <a:pt x="288" y="81"/>
                    <a:pt x="280" y="65"/>
                  </a:cubicBezTo>
                  <a:cubicBezTo>
                    <a:pt x="268" y="40"/>
                    <a:pt x="247" y="8"/>
                    <a:pt x="204" y="8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7653068" y="2122578"/>
              <a:ext cx="378646" cy="436186"/>
            </a:xfrm>
            <a:custGeom>
              <a:rect b="b" l="l" r="r" t="t"/>
              <a:pathLst>
                <a:path extrusionOk="0" h="466" w="405">
                  <a:moveTo>
                    <a:pt x="89" y="455"/>
                  </a:moveTo>
                  <a:cubicBezTo>
                    <a:pt x="80" y="455"/>
                    <a:pt x="72" y="454"/>
                    <a:pt x="65" y="450"/>
                  </a:cubicBezTo>
                  <a:cubicBezTo>
                    <a:pt x="22" y="430"/>
                    <a:pt x="7" y="361"/>
                    <a:pt x="18" y="308"/>
                  </a:cubicBezTo>
                  <a:cubicBezTo>
                    <a:pt x="24" y="276"/>
                    <a:pt x="17" y="223"/>
                    <a:pt x="10" y="172"/>
                  </a:cubicBezTo>
                  <a:cubicBezTo>
                    <a:pt x="7" y="144"/>
                    <a:pt x="3" y="119"/>
                    <a:pt x="2" y="97"/>
                  </a:cubicBezTo>
                  <a:cubicBezTo>
                    <a:pt x="0" y="63"/>
                    <a:pt x="14" y="41"/>
                    <a:pt x="27" y="29"/>
                  </a:cubicBezTo>
                  <a:cubicBezTo>
                    <a:pt x="46" y="10"/>
                    <a:pt x="75" y="0"/>
                    <a:pt x="100" y="3"/>
                  </a:cubicBezTo>
                  <a:cubicBezTo>
                    <a:pt x="139" y="6"/>
                    <a:pt x="174" y="24"/>
                    <a:pt x="222" y="49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51" y="64"/>
                    <a:pt x="270" y="71"/>
                    <a:pt x="289" y="77"/>
                  </a:cubicBezTo>
                  <a:cubicBezTo>
                    <a:pt x="324" y="89"/>
                    <a:pt x="357" y="100"/>
                    <a:pt x="383" y="131"/>
                  </a:cubicBezTo>
                  <a:cubicBezTo>
                    <a:pt x="398" y="149"/>
                    <a:pt x="405" y="170"/>
                    <a:pt x="402" y="192"/>
                  </a:cubicBezTo>
                  <a:cubicBezTo>
                    <a:pt x="399" y="221"/>
                    <a:pt x="381" y="251"/>
                    <a:pt x="355" y="272"/>
                  </a:cubicBezTo>
                  <a:cubicBezTo>
                    <a:pt x="351" y="275"/>
                    <a:pt x="346" y="279"/>
                    <a:pt x="342" y="283"/>
                  </a:cubicBezTo>
                  <a:cubicBezTo>
                    <a:pt x="305" y="311"/>
                    <a:pt x="260" y="346"/>
                    <a:pt x="237" y="380"/>
                  </a:cubicBezTo>
                  <a:cubicBezTo>
                    <a:pt x="215" y="413"/>
                    <a:pt x="138" y="455"/>
                    <a:pt x="89" y="455"/>
                  </a:cubicBezTo>
                  <a:close/>
                  <a:moveTo>
                    <a:pt x="93" y="6"/>
                  </a:moveTo>
                  <a:cubicBezTo>
                    <a:pt x="70" y="6"/>
                    <a:pt x="46" y="16"/>
                    <a:pt x="30" y="32"/>
                  </a:cubicBezTo>
                  <a:cubicBezTo>
                    <a:pt x="18" y="44"/>
                    <a:pt x="4" y="64"/>
                    <a:pt x="6" y="96"/>
                  </a:cubicBezTo>
                  <a:cubicBezTo>
                    <a:pt x="7" y="118"/>
                    <a:pt x="11" y="144"/>
                    <a:pt x="14" y="171"/>
                  </a:cubicBezTo>
                  <a:cubicBezTo>
                    <a:pt x="21" y="223"/>
                    <a:pt x="28" y="276"/>
                    <a:pt x="22" y="309"/>
                  </a:cubicBezTo>
                  <a:cubicBezTo>
                    <a:pt x="11" y="360"/>
                    <a:pt x="27" y="428"/>
                    <a:pt x="67" y="447"/>
                  </a:cubicBezTo>
                  <a:cubicBezTo>
                    <a:pt x="107" y="466"/>
                    <a:pt x="209" y="415"/>
                    <a:pt x="234" y="377"/>
                  </a:cubicBezTo>
                  <a:cubicBezTo>
                    <a:pt x="257" y="343"/>
                    <a:pt x="303" y="308"/>
                    <a:pt x="339" y="279"/>
                  </a:cubicBezTo>
                  <a:cubicBezTo>
                    <a:pt x="344" y="276"/>
                    <a:pt x="348" y="272"/>
                    <a:pt x="352" y="269"/>
                  </a:cubicBezTo>
                  <a:cubicBezTo>
                    <a:pt x="372" y="253"/>
                    <a:pt x="395" y="225"/>
                    <a:pt x="398" y="192"/>
                  </a:cubicBezTo>
                  <a:cubicBezTo>
                    <a:pt x="400" y="170"/>
                    <a:pt x="394" y="151"/>
                    <a:pt x="380" y="134"/>
                  </a:cubicBezTo>
                  <a:cubicBezTo>
                    <a:pt x="355" y="103"/>
                    <a:pt x="322" y="92"/>
                    <a:pt x="288" y="81"/>
                  </a:cubicBezTo>
                  <a:cubicBezTo>
                    <a:pt x="269" y="75"/>
                    <a:pt x="250" y="68"/>
                    <a:pt x="231" y="58"/>
                  </a:cubicBezTo>
                  <a:cubicBezTo>
                    <a:pt x="220" y="53"/>
                    <a:pt x="220" y="53"/>
                    <a:pt x="220" y="53"/>
                  </a:cubicBezTo>
                  <a:cubicBezTo>
                    <a:pt x="173" y="28"/>
                    <a:pt x="138" y="10"/>
                    <a:pt x="100" y="7"/>
                  </a:cubicBezTo>
                  <a:cubicBezTo>
                    <a:pt x="97" y="6"/>
                    <a:pt x="95" y="6"/>
                    <a:pt x="93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6377181" y="3242169"/>
              <a:ext cx="891558" cy="790677"/>
            </a:xfrm>
            <a:custGeom>
              <a:rect b="b" l="l" r="r" t="t"/>
              <a:pathLst>
                <a:path extrusionOk="0" h="845" w="953">
                  <a:moveTo>
                    <a:pt x="384" y="819"/>
                  </a:moveTo>
                  <a:cubicBezTo>
                    <a:pt x="358" y="819"/>
                    <a:pt x="336" y="811"/>
                    <a:pt x="325" y="788"/>
                  </a:cubicBezTo>
                  <a:cubicBezTo>
                    <a:pt x="313" y="765"/>
                    <a:pt x="306" y="717"/>
                    <a:pt x="298" y="661"/>
                  </a:cubicBezTo>
                  <a:cubicBezTo>
                    <a:pt x="286" y="576"/>
                    <a:pt x="272" y="480"/>
                    <a:pt x="237" y="445"/>
                  </a:cubicBezTo>
                  <a:cubicBezTo>
                    <a:pt x="208" y="415"/>
                    <a:pt x="177" y="391"/>
                    <a:pt x="147" y="368"/>
                  </a:cubicBezTo>
                  <a:cubicBezTo>
                    <a:pt x="119" y="346"/>
                    <a:pt x="89" y="323"/>
                    <a:pt x="61" y="295"/>
                  </a:cubicBezTo>
                  <a:cubicBezTo>
                    <a:pt x="8" y="242"/>
                    <a:pt x="0" y="199"/>
                    <a:pt x="32" y="138"/>
                  </a:cubicBezTo>
                  <a:cubicBezTo>
                    <a:pt x="60" y="84"/>
                    <a:pt x="132" y="46"/>
                    <a:pt x="186" y="57"/>
                  </a:cubicBezTo>
                  <a:cubicBezTo>
                    <a:pt x="234" y="67"/>
                    <a:pt x="352" y="89"/>
                    <a:pt x="407" y="95"/>
                  </a:cubicBezTo>
                  <a:cubicBezTo>
                    <a:pt x="460" y="100"/>
                    <a:pt x="568" y="74"/>
                    <a:pt x="616" y="49"/>
                  </a:cubicBezTo>
                  <a:cubicBezTo>
                    <a:pt x="692" y="12"/>
                    <a:pt x="734" y="0"/>
                    <a:pt x="744" y="13"/>
                  </a:cubicBezTo>
                  <a:cubicBezTo>
                    <a:pt x="744" y="13"/>
                    <a:pt x="744" y="13"/>
                    <a:pt x="744" y="13"/>
                  </a:cubicBezTo>
                  <a:cubicBezTo>
                    <a:pt x="747" y="16"/>
                    <a:pt x="752" y="20"/>
                    <a:pt x="757" y="24"/>
                  </a:cubicBezTo>
                  <a:cubicBezTo>
                    <a:pt x="776" y="39"/>
                    <a:pt x="804" y="62"/>
                    <a:pt x="795" y="102"/>
                  </a:cubicBezTo>
                  <a:cubicBezTo>
                    <a:pt x="785" y="153"/>
                    <a:pt x="780" y="187"/>
                    <a:pt x="811" y="223"/>
                  </a:cubicBezTo>
                  <a:cubicBezTo>
                    <a:pt x="833" y="249"/>
                    <a:pt x="861" y="313"/>
                    <a:pt x="887" y="369"/>
                  </a:cubicBezTo>
                  <a:cubicBezTo>
                    <a:pt x="898" y="395"/>
                    <a:pt x="909" y="419"/>
                    <a:pt x="918" y="437"/>
                  </a:cubicBezTo>
                  <a:cubicBezTo>
                    <a:pt x="951" y="503"/>
                    <a:pt x="953" y="560"/>
                    <a:pt x="923" y="612"/>
                  </a:cubicBezTo>
                  <a:cubicBezTo>
                    <a:pt x="898" y="656"/>
                    <a:pt x="825" y="677"/>
                    <a:pt x="765" y="694"/>
                  </a:cubicBezTo>
                  <a:cubicBezTo>
                    <a:pt x="747" y="699"/>
                    <a:pt x="730" y="704"/>
                    <a:pt x="717" y="709"/>
                  </a:cubicBezTo>
                  <a:cubicBezTo>
                    <a:pt x="696" y="717"/>
                    <a:pt x="678" y="722"/>
                    <a:pt x="658" y="727"/>
                  </a:cubicBezTo>
                  <a:cubicBezTo>
                    <a:pt x="625" y="736"/>
                    <a:pt x="591" y="745"/>
                    <a:pt x="538" y="770"/>
                  </a:cubicBezTo>
                  <a:cubicBezTo>
                    <a:pt x="490" y="794"/>
                    <a:pt x="430" y="819"/>
                    <a:pt x="384" y="819"/>
                  </a:cubicBezTo>
                  <a:close/>
                  <a:moveTo>
                    <a:pt x="166" y="59"/>
                  </a:moveTo>
                  <a:cubicBezTo>
                    <a:pt x="117" y="59"/>
                    <a:pt x="60" y="93"/>
                    <a:pt x="35" y="140"/>
                  </a:cubicBezTo>
                  <a:cubicBezTo>
                    <a:pt x="4" y="199"/>
                    <a:pt x="12" y="240"/>
                    <a:pt x="64" y="292"/>
                  </a:cubicBezTo>
                  <a:cubicBezTo>
                    <a:pt x="92" y="320"/>
                    <a:pt x="120" y="342"/>
                    <a:pt x="150" y="365"/>
                  </a:cubicBezTo>
                  <a:cubicBezTo>
                    <a:pt x="180" y="388"/>
                    <a:pt x="210" y="412"/>
                    <a:pt x="240" y="442"/>
                  </a:cubicBezTo>
                  <a:cubicBezTo>
                    <a:pt x="276" y="478"/>
                    <a:pt x="290" y="575"/>
                    <a:pt x="302" y="661"/>
                  </a:cubicBezTo>
                  <a:cubicBezTo>
                    <a:pt x="310" y="714"/>
                    <a:pt x="317" y="764"/>
                    <a:pt x="329" y="786"/>
                  </a:cubicBezTo>
                  <a:cubicBezTo>
                    <a:pt x="358" y="845"/>
                    <a:pt x="461" y="803"/>
                    <a:pt x="537" y="767"/>
                  </a:cubicBezTo>
                  <a:cubicBezTo>
                    <a:pt x="590" y="741"/>
                    <a:pt x="624" y="732"/>
                    <a:pt x="657" y="723"/>
                  </a:cubicBezTo>
                  <a:cubicBezTo>
                    <a:pt x="676" y="718"/>
                    <a:pt x="694" y="713"/>
                    <a:pt x="715" y="705"/>
                  </a:cubicBezTo>
                  <a:cubicBezTo>
                    <a:pt x="729" y="700"/>
                    <a:pt x="746" y="695"/>
                    <a:pt x="764" y="690"/>
                  </a:cubicBezTo>
                  <a:cubicBezTo>
                    <a:pt x="823" y="673"/>
                    <a:pt x="896" y="652"/>
                    <a:pt x="920" y="610"/>
                  </a:cubicBezTo>
                  <a:cubicBezTo>
                    <a:pt x="948" y="560"/>
                    <a:pt x="947" y="504"/>
                    <a:pt x="914" y="439"/>
                  </a:cubicBezTo>
                  <a:cubicBezTo>
                    <a:pt x="905" y="420"/>
                    <a:pt x="894" y="396"/>
                    <a:pt x="883" y="371"/>
                  </a:cubicBezTo>
                  <a:cubicBezTo>
                    <a:pt x="858" y="315"/>
                    <a:pt x="830" y="251"/>
                    <a:pt x="808" y="226"/>
                  </a:cubicBezTo>
                  <a:cubicBezTo>
                    <a:pt x="776" y="189"/>
                    <a:pt x="780" y="154"/>
                    <a:pt x="791" y="101"/>
                  </a:cubicBezTo>
                  <a:cubicBezTo>
                    <a:pt x="799" y="64"/>
                    <a:pt x="774" y="43"/>
                    <a:pt x="755" y="28"/>
                  </a:cubicBezTo>
                  <a:cubicBezTo>
                    <a:pt x="749" y="23"/>
                    <a:pt x="744" y="19"/>
                    <a:pt x="741" y="15"/>
                  </a:cubicBezTo>
                  <a:cubicBezTo>
                    <a:pt x="741" y="15"/>
                    <a:pt x="741" y="15"/>
                    <a:pt x="741" y="15"/>
                  </a:cubicBezTo>
                  <a:cubicBezTo>
                    <a:pt x="735" y="8"/>
                    <a:pt x="708" y="8"/>
                    <a:pt x="618" y="53"/>
                  </a:cubicBezTo>
                  <a:cubicBezTo>
                    <a:pt x="568" y="78"/>
                    <a:pt x="461" y="104"/>
                    <a:pt x="407" y="99"/>
                  </a:cubicBezTo>
                  <a:cubicBezTo>
                    <a:pt x="351" y="93"/>
                    <a:pt x="233" y="71"/>
                    <a:pt x="185" y="61"/>
                  </a:cubicBezTo>
                  <a:cubicBezTo>
                    <a:pt x="179" y="60"/>
                    <a:pt x="172" y="59"/>
                    <a:pt x="166" y="59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6133513" y="3027628"/>
              <a:ext cx="1349770" cy="1174294"/>
            </a:xfrm>
            <a:custGeom>
              <a:rect b="b" l="l" r="r" t="t"/>
              <a:pathLst>
                <a:path extrusionOk="0" h="1255" w="1442">
                  <a:moveTo>
                    <a:pt x="655" y="1251"/>
                  </a:moveTo>
                  <a:cubicBezTo>
                    <a:pt x="605" y="1251"/>
                    <a:pt x="560" y="1247"/>
                    <a:pt x="535" y="1239"/>
                  </a:cubicBezTo>
                  <a:cubicBezTo>
                    <a:pt x="470" y="1220"/>
                    <a:pt x="422" y="1020"/>
                    <a:pt x="425" y="963"/>
                  </a:cubicBezTo>
                  <a:cubicBezTo>
                    <a:pt x="427" y="920"/>
                    <a:pt x="383" y="853"/>
                    <a:pt x="352" y="805"/>
                  </a:cubicBezTo>
                  <a:cubicBezTo>
                    <a:pt x="340" y="786"/>
                    <a:pt x="330" y="771"/>
                    <a:pt x="324" y="758"/>
                  </a:cubicBezTo>
                  <a:cubicBezTo>
                    <a:pt x="303" y="719"/>
                    <a:pt x="256" y="698"/>
                    <a:pt x="212" y="677"/>
                  </a:cubicBezTo>
                  <a:cubicBezTo>
                    <a:pt x="206" y="674"/>
                    <a:pt x="200" y="671"/>
                    <a:pt x="194" y="669"/>
                  </a:cubicBezTo>
                  <a:cubicBezTo>
                    <a:pt x="160" y="653"/>
                    <a:pt x="121" y="620"/>
                    <a:pt x="87" y="591"/>
                  </a:cubicBezTo>
                  <a:cubicBezTo>
                    <a:pt x="70" y="576"/>
                    <a:pt x="54" y="563"/>
                    <a:pt x="42" y="554"/>
                  </a:cubicBezTo>
                  <a:cubicBezTo>
                    <a:pt x="1" y="525"/>
                    <a:pt x="0" y="448"/>
                    <a:pt x="38" y="386"/>
                  </a:cubicBezTo>
                  <a:cubicBezTo>
                    <a:pt x="67" y="340"/>
                    <a:pt x="123" y="276"/>
                    <a:pt x="173" y="219"/>
                  </a:cubicBezTo>
                  <a:cubicBezTo>
                    <a:pt x="193" y="196"/>
                    <a:pt x="212" y="175"/>
                    <a:pt x="228" y="156"/>
                  </a:cubicBezTo>
                  <a:cubicBezTo>
                    <a:pt x="228" y="156"/>
                    <a:pt x="228" y="156"/>
                    <a:pt x="228" y="156"/>
                  </a:cubicBezTo>
                  <a:cubicBezTo>
                    <a:pt x="307" y="62"/>
                    <a:pt x="447" y="87"/>
                    <a:pt x="539" y="104"/>
                  </a:cubicBezTo>
                  <a:cubicBezTo>
                    <a:pt x="561" y="108"/>
                    <a:pt x="580" y="111"/>
                    <a:pt x="595" y="113"/>
                  </a:cubicBezTo>
                  <a:cubicBezTo>
                    <a:pt x="673" y="120"/>
                    <a:pt x="814" y="79"/>
                    <a:pt x="919" y="38"/>
                  </a:cubicBezTo>
                  <a:cubicBezTo>
                    <a:pt x="1017" y="0"/>
                    <a:pt x="1157" y="70"/>
                    <a:pt x="1207" y="132"/>
                  </a:cubicBezTo>
                  <a:cubicBezTo>
                    <a:pt x="1244" y="179"/>
                    <a:pt x="1230" y="235"/>
                    <a:pt x="1218" y="284"/>
                  </a:cubicBezTo>
                  <a:cubicBezTo>
                    <a:pt x="1213" y="304"/>
                    <a:pt x="1208" y="323"/>
                    <a:pt x="1207" y="339"/>
                  </a:cubicBezTo>
                  <a:cubicBezTo>
                    <a:pt x="1205" y="393"/>
                    <a:pt x="1330" y="522"/>
                    <a:pt x="1393" y="567"/>
                  </a:cubicBezTo>
                  <a:cubicBezTo>
                    <a:pt x="1442" y="601"/>
                    <a:pt x="1439" y="638"/>
                    <a:pt x="1433" y="721"/>
                  </a:cubicBezTo>
                  <a:cubicBezTo>
                    <a:pt x="1432" y="744"/>
                    <a:pt x="1430" y="770"/>
                    <a:pt x="1429" y="800"/>
                  </a:cubicBezTo>
                  <a:cubicBezTo>
                    <a:pt x="1423" y="944"/>
                    <a:pt x="1350" y="1029"/>
                    <a:pt x="1287" y="1087"/>
                  </a:cubicBezTo>
                  <a:cubicBezTo>
                    <a:pt x="1221" y="1147"/>
                    <a:pt x="1080" y="1127"/>
                    <a:pt x="1026" y="1120"/>
                  </a:cubicBezTo>
                  <a:cubicBezTo>
                    <a:pt x="970" y="1111"/>
                    <a:pt x="902" y="1147"/>
                    <a:pt x="868" y="1201"/>
                  </a:cubicBezTo>
                  <a:cubicBezTo>
                    <a:pt x="846" y="1237"/>
                    <a:pt x="744" y="1251"/>
                    <a:pt x="655" y="1251"/>
                  </a:cubicBezTo>
                  <a:close/>
                  <a:moveTo>
                    <a:pt x="229" y="158"/>
                  </a:moveTo>
                  <a:cubicBezTo>
                    <a:pt x="231" y="159"/>
                    <a:pt x="231" y="159"/>
                    <a:pt x="231" y="159"/>
                  </a:cubicBezTo>
                  <a:cubicBezTo>
                    <a:pt x="216" y="177"/>
                    <a:pt x="197" y="199"/>
                    <a:pt x="176" y="222"/>
                  </a:cubicBezTo>
                  <a:cubicBezTo>
                    <a:pt x="127" y="278"/>
                    <a:pt x="70" y="343"/>
                    <a:pt x="42" y="388"/>
                  </a:cubicBezTo>
                  <a:cubicBezTo>
                    <a:pt x="1" y="454"/>
                    <a:pt x="10" y="526"/>
                    <a:pt x="44" y="551"/>
                  </a:cubicBezTo>
                  <a:cubicBezTo>
                    <a:pt x="57" y="560"/>
                    <a:pt x="73" y="573"/>
                    <a:pt x="90" y="588"/>
                  </a:cubicBezTo>
                  <a:cubicBezTo>
                    <a:pt x="124" y="617"/>
                    <a:pt x="162" y="649"/>
                    <a:pt x="196" y="665"/>
                  </a:cubicBezTo>
                  <a:cubicBezTo>
                    <a:pt x="201" y="668"/>
                    <a:pt x="207" y="671"/>
                    <a:pt x="213" y="673"/>
                  </a:cubicBezTo>
                  <a:cubicBezTo>
                    <a:pt x="259" y="694"/>
                    <a:pt x="306" y="716"/>
                    <a:pt x="327" y="757"/>
                  </a:cubicBezTo>
                  <a:cubicBezTo>
                    <a:pt x="333" y="769"/>
                    <a:pt x="344" y="784"/>
                    <a:pt x="355" y="802"/>
                  </a:cubicBezTo>
                  <a:cubicBezTo>
                    <a:pt x="387" y="852"/>
                    <a:pt x="431" y="919"/>
                    <a:pt x="429" y="963"/>
                  </a:cubicBezTo>
                  <a:cubicBezTo>
                    <a:pt x="426" y="1020"/>
                    <a:pt x="473" y="1217"/>
                    <a:pt x="537" y="1236"/>
                  </a:cubicBezTo>
                  <a:cubicBezTo>
                    <a:pt x="601" y="1255"/>
                    <a:pt x="832" y="1253"/>
                    <a:pt x="865" y="1199"/>
                  </a:cubicBezTo>
                  <a:cubicBezTo>
                    <a:pt x="900" y="1143"/>
                    <a:pt x="969" y="1107"/>
                    <a:pt x="1027" y="1116"/>
                  </a:cubicBezTo>
                  <a:cubicBezTo>
                    <a:pt x="1080" y="1123"/>
                    <a:pt x="1220" y="1143"/>
                    <a:pt x="1284" y="1084"/>
                  </a:cubicBezTo>
                  <a:cubicBezTo>
                    <a:pt x="1347" y="1027"/>
                    <a:pt x="1419" y="942"/>
                    <a:pt x="1425" y="800"/>
                  </a:cubicBezTo>
                  <a:cubicBezTo>
                    <a:pt x="1426" y="769"/>
                    <a:pt x="1428" y="743"/>
                    <a:pt x="1429" y="720"/>
                  </a:cubicBezTo>
                  <a:cubicBezTo>
                    <a:pt x="1435" y="640"/>
                    <a:pt x="1438" y="603"/>
                    <a:pt x="1391" y="570"/>
                  </a:cubicBezTo>
                  <a:cubicBezTo>
                    <a:pt x="1334" y="530"/>
                    <a:pt x="1201" y="398"/>
                    <a:pt x="1203" y="339"/>
                  </a:cubicBezTo>
                  <a:cubicBezTo>
                    <a:pt x="1204" y="322"/>
                    <a:pt x="1209" y="303"/>
                    <a:pt x="1214" y="284"/>
                  </a:cubicBezTo>
                  <a:cubicBezTo>
                    <a:pt x="1226" y="235"/>
                    <a:pt x="1239" y="179"/>
                    <a:pt x="1204" y="135"/>
                  </a:cubicBezTo>
                  <a:cubicBezTo>
                    <a:pt x="1155" y="73"/>
                    <a:pt x="1017" y="5"/>
                    <a:pt x="921" y="42"/>
                  </a:cubicBezTo>
                  <a:cubicBezTo>
                    <a:pt x="815" y="83"/>
                    <a:pt x="674" y="125"/>
                    <a:pt x="595" y="117"/>
                  </a:cubicBezTo>
                  <a:cubicBezTo>
                    <a:pt x="579" y="115"/>
                    <a:pt x="560" y="112"/>
                    <a:pt x="539" y="108"/>
                  </a:cubicBezTo>
                  <a:cubicBezTo>
                    <a:pt x="447" y="91"/>
                    <a:pt x="308" y="66"/>
                    <a:pt x="231" y="159"/>
                  </a:cubicBezTo>
                  <a:lnTo>
                    <a:pt x="229" y="158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5850061" y="1656555"/>
              <a:ext cx="1650981" cy="1096147"/>
            </a:xfrm>
            <a:custGeom>
              <a:rect b="b" l="l" r="r" t="t"/>
              <a:pathLst>
                <a:path extrusionOk="0" h="1171" w="1764">
                  <a:moveTo>
                    <a:pt x="1412" y="1171"/>
                  </a:moveTo>
                  <a:cubicBezTo>
                    <a:pt x="1406" y="1171"/>
                    <a:pt x="1401" y="1170"/>
                    <a:pt x="1396" y="1168"/>
                  </a:cubicBezTo>
                  <a:cubicBezTo>
                    <a:pt x="1318" y="1139"/>
                    <a:pt x="1188" y="1137"/>
                    <a:pt x="1093" y="1147"/>
                  </a:cubicBezTo>
                  <a:cubicBezTo>
                    <a:pt x="996" y="1158"/>
                    <a:pt x="754" y="1128"/>
                    <a:pt x="664" y="1056"/>
                  </a:cubicBezTo>
                  <a:cubicBezTo>
                    <a:pt x="625" y="1024"/>
                    <a:pt x="547" y="1011"/>
                    <a:pt x="472" y="998"/>
                  </a:cubicBezTo>
                  <a:cubicBezTo>
                    <a:pt x="375" y="980"/>
                    <a:pt x="283" y="964"/>
                    <a:pt x="264" y="911"/>
                  </a:cubicBezTo>
                  <a:cubicBezTo>
                    <a:pt x="239" y="844"/>
                    <a:pt x="160" y="771"/>
                    <a:pt x="103" y="717"/>
                  </a:cubicBezTo>
                  <a:cubicBezTo>
                    <a:pt x="81" y="696"/>
                    <a:pt x="61" y="678"/>
                    <a:pt x="48" y="664"/>
                  </a:cubicBezTo>
                  <a:cubicBezTo>
                    <a:pt x="0" y="610"/>
                    <a:pt x="15" y="460"/>
                    <a:pt x="77" y="381"/>
                  </a:cubicBezTo>
                  <a:cubicBezTo>
                    <a:pt x="138" y="305"/>
                    <a:pt x="236" y="80"/>
                    <a:pt x="237" y="78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95" y="0"/>
                    <a:pt x="427" y="12"/>
                    <a:pt x="522" y="29"/>
                  </a:cubicBezTo>
                  <a:cubicBezTo>
                    <a:pt x="605" y="43"/>
                    <a:pt x="796" y="70"/>
                    <a:pt x="936" y="90"/>
                  </a:cubicBezTo>
                  <a:cubicBezTo>
                    <a:pt x="980" y="96"/>
                    <a:pt x="1018" y="102"/>
                    <a:pt x="1045" y="106"/>
                  </a:cubicBezTo>
                  <a:cubicBezTo>
                    <a:pt x="1159" y="123"/>
                    <a:pt x="1648" y="271"/>
                    <a:pt x="1707" y="355"/>
                  </a:cubicBezTo>
                  <a:cubicBezTo>
                    <a:pt x="1764" y="435"/>
                    <a:pt x="1747" y="534"/>
                    <a:pt x="1726" y="612"/>
                  </a:cubicBezTo>
                  <a:cubicBezTo>
                    <a:pt x="1719" y="640"/>
                    <a:pt x="1715" y="673"/>
                    <a:pt x="1710" y="709"/>
                  </a:cubicBezTo>
                  <a:cubicBezTo>
                    <a:pt x="1704" y="762"/>
                    <a:pt x="1696" y="823"/>
                    <a:pt x="1676" y="882"/>
                  </a:cubicBezTo>
                  <a:cubicBezTo>
                    <a:pt x="1647" y="962"/>
                    <a:pt x="1531" y="1123"/>
                    <a:pt x="1446" y="1162"/>
                  </a:cubicBezTo>
                  <a:cubicBezTo>
                    <a:pt x="1434" y="1168"/>
                    <a:pt x="1422" y="1171"/>
                    <a:pt x="1412" y="1171"/>
                  </a:cubicBezTo>
                  <a:close/>
                  <a:moveTo>
                    <a:pt x="1199" y="1137"/>
                  </a:moveTo>
                  <a:cubicBezTo>
                    <a:pt x="1271" y="1137"/>
                    <a:pt x="1346" y="1145"/>
                    <a:pt x="1397" y="1165"/>
                  </a:cubicBezTo>
                  <a:cubicBezTo>
                    <a:pt x="1410" y="1170"/>
                    <a:pt x="1426" y="1168"/>
                    <a:pt x="1445" y="1159"/>
                  </a:cubicBezTo>
                  <a:cubicBezTo>
                    <a:pt x="1529" y="1120"/>
                    <a:pt x="1644" y="960"/>
                    <a:pt x="1672" y="881"/>
                  </a:cubicBezTo>
                  <a:cubicBezTo>
                    <a:pt x="1693" y="822"/>
                    <a:pt x="1700" y="761"/>
                    <a:pt x="1706" y="708"/>
                  </a:cubicBezTo>
                  <a:cubicBezTo>
                    <a:pt x="1711" y="673"/>
                    <a:pt x="1715" y="639"/>
                    <a:pt x="1722" y="611"/>
                  </a:cubicBezTo>
                  <a:cubicBezTo>
                    <a:pt x="1743" y="534"/>
                    <a:pt x="1760" y="436"/>
                    <a:pt x="1704" y="357"/>
                  </a:cubicBezTo>
                  <a:cubicBezTo>
                    <a:pt x="1647" y="276"/>
                    <a:pt x="1155" y="126"/>
                    <a:pt x="1044" y="110"/>
                  </a:cubicBezTo>
                  <a:cubicBezTo>
                    <a:pt x="1017" y="106"/>
                    <a:pt x="979" y="100"/>
                    <a:pt x="935" y="94"/>
                  </a:cubicBezTo>
                  <a:cubicBezTo>
                    <a:pt x="795" y="74"/>
                    <a:pt x="604" y="47"/>
                    <a:pt x="521" y="32"/>
                  </a:cubicBezTo>
                  <a:cubicBezTo>
                    <a:pt x="428" y="17"/>
                    <a:pt x="297" y="4"/>
                    <a:pt x="241" y="80"/>
                  </a:cubicBezTo>
                  <a:cubicBezTo>
                    <a:pt x="237" y="88"/>
                    <a:pt x="141" y="308"/>
                    <a:pt x="81" y="384"/>
                  </a:cubicBezTo>
                  <a:cubicBezTo>
                    <a:pt x="20" y="461"/>
                    <a:pt x="4" y="609"/>
                    <a:pt x="51" y="661"/>
                  </a:cubicBezTo>
                  <a:cubicBezTo>
                    <a:pt x="64" y="676"/>
                    <a:pt x="83" y="694"/>
                    <a:pt x="106" y="714"/>
                  </a:cubicBezTo>
                  <a:cubicBezTo>
                    <a:pt x="163" y="768"/>
                    <a:pt x="242" y="842"/>
                    <a:pt x="268" y="910"/>
                  </a:cubicBezTo>
                  <a:cubicBezTo>
                    <a:pt x="286" y="961"/>
                    <a:pt x="381" y="977"/>
                    <a:pt x="473" y="994"/>
                  </a:cubicBezTo>
                  <a:cubicBezTo>
                    <a:pt x="548" y="1007"/>
                    <a:pt x="626" y="1021"/>
                    <a:pt x="667" y="1053"/>
                  </a:cubicBezTo>
                  <a:cubicBezTo>
                    <a:pt x="756" y="1124"/>
                    <a:pt x="996" y="1154"/>
                    <a:pt x="1092" y="1143"/>
                  </a:cubicBezTo>
                  <a:cubicBezTo>
                    <a:pt x="1125" y="1140"/>
                    <a:pt x="1162" y="1137"/>
                    <a:pt x="1199" y="113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5701587" y="1588356"/>
              <a:ext cx="2467942" cy="1297192"/>
            </a:xfrm>
            <a:custGeom>
              <a:rect b="b" l="l" r="r" t="t"/>
              <a:pathLst>
                <a:path extrusionOk="0" h="1386" w="2637">
                  <a:moveTo>
                    <a:pt x="1394" y="1385"/>
                  </a:moveTo>
                  <a:cubicBezTo>
                    <a:pt x="1357" y="1385"/>
                    <a:pt x="1322" y="1384"/>
                    <a:pt x="1291" y="1383"/>
                  </a:cubicBezTo>
                  <a:cubicBezTo>
                    <a:pt x="1281" y="1383"/>
                    <a:pt x="1281" y="1383"/>
                    <a:pt x="1281" y="1383"/>
                  </a:cubicBezTo>
                  <a:cubicBezTo>
                    <a:pt x="1165" y="1380"/>
                    <a:pt x="1038" y="1368"/>
                    <a:pt x="965" y="1308"/>
                  </a:cubicBezTo>
                  <a:cubicBezTo>
                    <a:pt x="959" y="1303"/>
                    <a:pt x="959" y="1303"/>
                    <a:pt x="959" y="1303"/>
                  </a:cubicBezTo>
                  <a:cubicBezTo>
                    <a:pt x="885" y="1242"/>
                    <a:pt x="827" y="1194"/>
                    <a:pt x="739" y="1196"/>
                  </a:cubicBezTo>
                  <a:cubicBezTo>
                    <a:pt x="732" y="1196"/>
                    <a:pt x="723" y="1197"/>
                    <a:pt x="713" y="1197"/>
                  </a:cubicBezTo>
                  <a:cubicBezTo>
                    <a:pt x="605" y="1201"/>
                    <a:pt x="351" y="1211"/>
                    <a:pt x="316" y="1110"/>
                  </a:cubicBezTo>
                  <a:cubicBezTo>
                    <a:pt x="306" y="1081"/>
                    <a:pt x="299" y="1055"/>
                    <a:pt x="292" y="1032"/>
                  </a:cubicBezTo>
                  <a:cubicBezTo>
                    <a:pt x="273" y="966"/>
                    <a:pt x="258" y="917"/>
                    <a:pt x="215" y="878"/>
                  </a:cubicBezTo>
                  <a:cubicBezTo>
                    <a:pt x="165" y="832"/>
                    <a:pt x="0" y="640"/>
                    <a:pt x="47" y="548"/>
                  </a:cubicBezTo>
                  <a:cubicBezTo>
                    <a:pt x="64" y="515"/>
                    <a:pt x="91" y="474"/>
                    <a:pt x="120" y="430"/>
                  </a:cubicBezTo>
                  <a:cubicBezTo>
                    <a:pt x="168" y="358"/>
                    <a:pt x="221" y="277"/>
                    <a:pt x="236" y="220"/>
                  </a:cubicBezTo>
                  <a:cubicBezTo>
                    <a:pt x="260" y="132"/>
                    <a:pt x="449" y="0"/>
                    <a:pt x="529" y="0"/>
                  </a:cubicBezTo>
                  <a:cubicBezTo>
                    <a:pt x="530" y="0"/>
                    <a:pt x="531" y="0"/>
                    <a:pt x="531" y="0"/>
                  </a:cubicBezTo>
                  <a:cubicBezTo>
                    <a:pt x="537" y="0"/>
                    <a:pt x="544" y="1"/>
                    <a:pt x="552" y="1"/>
                  </a:cubicBezTo>
                  <a:cubicBezTo>
                    <a:pt x="660" y="5"/>
                    <a:pt x="991" y="16"/>
                    <a:pt x="1065" y="43"/>
                  </a:cubicBezTo>
                  <a:cubicBezTo>
                    <a:pt x="1091" y="52"/>
                    <a:pt x="1319" y="135"/>
                    <a:pt x="1438" y="147"/>
                  </a:cubicBezTo>
                  <a:cubicBezTo>
                    <a:pt x="1544" y="157"/>
                    <a:pt x="1791" y="272"/>
                    <a:pt x="1850" y="307"/>
                  </a:cubicBezTo>
                  <a:cubicBezTo>
                    <a:pt x="1864" y="316"/>
                    <a:pt x="1878" y="325"/>
                    <a:pt x="1891" y="335"/>
                  </a:cubicBezTo>
                  <a:cubicBezTo>
                    <a:pt x="1933" y="364"/>
                    <a:pt x="1970" y="390"/>
                    <a:pt x="2008" y="374"/>
                  </a:cubicBezTo>
                  <a:cubicBezTo>
                    <a:pt x="2038" y="361"/>
                    <a:pt x="2059" y="335"/>
                    <a:pt x="2077" y="312"/>
                  </a:cubicBezTo>
                  <a:cubicBezTo>
                    <a:pt x="2089" y="297"/>
                    <a:pt x="2100" y="283"/>
                    <a:pt x="2112" y="275"/>
                  </a:cubicBezTo>
                  <a:cubicBezTo>
                    <a:pt x="2142" y="256"/>
                    <a:pt x="2216" y="252"/>
                    <a:pt x="2257" y="262"/>
                  </a:cubicBezTo>
                  <a:cubicBezTo>
                    <a:pt x="2304" y="273"/>
                    <a:pt x="2389" y="337"/>
                    <a:pt x="2429" y="404"/>
                  </a:cubicBezTo>
                  <a:cubicBezTo>
                    <a:pt x="2454" y="445"/>
                    <a:pt x="2489" y="481"/>
                    <a:pt x="2520" y="513"/>
                  </a:cubicBezTo>
                  <a:cubicBezTo>
                    <a:pt x="2539" y="533"/>
                    <a:pt x="2557" y="552"/>
                    <a:pt x="2570" y="569"/>
                  </a:cubicBezTo>
                  <a:cubicBezTo>
                    <a:pt x="2605" y="615"/>
                    <a:pt x="2637" y="707"/>
                    <a:pt x="2627" y="765"/>
                  </a:cubicBezTo>
                  <a:cubicBezTo>
                    <a:pt x="2617" y="820"/>
                    <a:pt x="2568" y="943"/>
                    <a:pt x="2495" y="991"/>
                  </a:cubicBezTo>
                  <a:cubicBezTo>
                    <a:pt x="2461" y="1013"/>
                    <a:pt x="2433" y="1024"/>
                    <a:pt x="2400" y="1036"/>
                  </a:cubicBezTo>
                  <a:cubicBezTo>
                    <a:pt x="2369" y="1048"/>
                    <a:pt x="2333" y="1061"/>
                    <a:pt x="2284" y="1089"/>
                  </a:cubicBezTo>
                  <a:cubicBezTo>
                    <a:pt x="2244" y="1113"/>
                    <a:pt x="2224" y="1129"/>
                    <a:pt x="2210" y="1139"/>
                  </a:cubicBezTo>
                  <a:cubicBezTo>
                    <a:pt x="2190" y="1155"/>
                    <a:pt x="2182" y="1161"/>
                    <a:pt x="2150" y="1164"/>
                  </a:cubicBezTo>
                  <a:cubicBezTo>
                    <a:pt x="2121" y="1167"/>
                    <a:pt x="2093" y="1142"/>
                    <a:pt x="2064" y="1115"/>
                  </a:cubicBezTo>
                  <a:cubicBezTo>
                    <a:pt x="2039" y="1092"/>
                    <a:pt x="2013" y="1069"/>
                    <a:pt x="1984" y="1060"/>
                  </a:cubicBezTo>
                  <a:cubicBezTo>
                    <a:pt x="1966" y="1055"/>
                    <a:pt x="1951" y="1047"/>
                    <a:pt x="1938" y="1040"/>
                  </a:cubicBezTo>
                  <a:cubicBezTo>
                    <a:pt x="1906" y="1022"/>
                    <a:pt x="1886" y="1012"/>
                    <a:pt x="1853" y="1062"/>
                  </a:cubicBezTo>
                  <a:cubicBezTo>
                    <a:pt x="1848" y="1069"/>
                    <a:pt x="1842" y="1078"/>
                    <a:pt x="1836" y="1088"/>
                  </a:cubicBezTo>
                  <a:cubicBezTo>
                    <a:pt x="1779" y="1174"/>
                    <a:pt x="1674" y="1335"/>
                    <a:pt x="1604" y="1361"/>
                  </a:cubicBezTo>
                  <a:cubicBezTo>
                    <a:pt x="1553" y="1381"/>
                    <a:pt x="1471" y="1385"/>
                    <a:pt x="1394" y="1385"/>
                  </a:cubicBezTo>
                  <a:close/>
                  <a:moveTo>
                    <a:pt x="746" y="1192"/>
                  </a:moveTo>
                  <a:cubicBezTo>
                    <a:pt x="831" y="1192"/>
                    <a:pt x="889" y="1240"/>
                    <a:pt x="961" y="1300"/>
                  </a:cubicBezTo>
                  <a:cubicBezTo>
                    <a:pt x="967" y="1305"/>
                    <a:pt x="967" y="1305"/>
                    <a:pt x="967" y="1305"/>
                  </a:cubicBezTo>
                  <a:cubicBezTo>
                    <a:pt x="1039" y="1364"/>
                    <a:pt x="1166" y="1376"/>
                    <a:pt x="1281" y="1379"/>
                  </a:cubicBezTo>
                  <a:cubicBezTo>
                    <a:pt x="1291" y="1379"/>
                    <a:pt x="1291" y="1379"/>
                    <a:pt x="1291" y="1379"/>
                  </a:cubicBezTo>
                  <a:cubicBezTo>
                    <a:pt x="1385" y="1382"/>
                    <a:pt x="1528" y="1386"/>
                    <a:pt x="1603" y="1358"/>
                  </a:cubicBezTo>
                  <a:cubicBezTo>
                    <a:pt x="1671" y="1332"/>
                    <a:pt x="1776" y="1172"/>
                    <a:pt x="1832" y="1086"/>
                  </a:cubicBezTo>
                  <a:cubicBezTo>
                    <a:pt x="1839" y="1076"/>
                    <a:pt x="1845" y="1067"/>
                    <a:pt x="1850" y="1060"/>
                  </a:cubicBezTo>
                  <a:cubicBezTo>
                    <a:pt x="1885" y="1007"/>
                    <a:pt x="1907" y="1019"/>
                    <a:pt x="1940" y="1036"/>
                  </a:cubicBezTo>
                  <a:cubicBezTo>
                    <a:pt x="1953" y="1043"/>
                    <a:pt x="1967" y="1051"/>
                    <a:pt x="1985" y="1056"/>
                  </a:cubicBezTo>
                  <a:cubicBezTo>
                    <a:pt x="2015" y="1065"/>
                    <a:pt x="2041" y="1089"/>
                    <a:pt x="2067" y="1112"/>
                  </a:cubicBezTo>
                  <a:cubicBezTo>
                    <a:pt x="2095" y="1138"/>
                    <a:pt x="2122" y="1163"/>
                    <a:pt x="2150" y="1160"/>
                  </a:cubicBezTo>
                  <a:cubicBezTo>
                    <a:pt x="2180" y="1157"/>
                    <a:pt x="2188" y="1151"/>
                    <a:pt x="2207" y="1136"/>
                  </a:cubicBezTo>
                  <a:cubicBezTo>
                    <a:pt x="2221" y="1125"/>
                    <a:pt x="2242" y="1109"/>
                    <a:pt x="2282" y="1086"/>
                  </a:cubicBezTo>
                  <a:cubicBezTo>
                    <a:pt x="2331" y="1057"/>
                    <a:pt x="2367" y="1044"/>
                    <a:pt x="2399" y="1032"/>
                  </a:cubicBezTo>
                  <a:cubicBezTo>
                    <a:pt x="2431" y="1020"/>
                    <a:pt x="2459" y="1010"/>
                    <a:pt x="2493" y="987"/>
                  </a:cubicBezTo>
                  <a:cubicBezTo>
                    <a:pt x="2558" y="945"/>
                    <a:pt x="2611" y="828"/>
                    <a:pt x="2623" y="765"/>
                  </a:cubicBezTo>
                  <a:cubicBezTo>
                    <a:pt x="2633" y="707"/>
                    <a:pt x="2602" y="617"/>
                    <a:pt x="2567" y="571"/>
                  </a:cubicBezTo>
                  <a:cubicBezTo>
                    <a:pt x="2554" y="554"/>
                    <a:pt x="2536" y="536"/>
                    <a:pt x="2517" y="516"/>
                  </a:cubicBezTo>
                  <a:cubicBezTo>
                    <a:pt x="2486" y="484"/>
                    <a:pt x="2451" y="447"/>
                    <a:pt x="2426" y="406"/>
                  </a:cubicBezTo>
                  <a:cubicBezTo>
                    <a:pt x="2386" y="340"/>
                    <a:pt x="2302" y="276"/>
                    <a:pt x="2256" y="265"/>
                  </a:cubicBezTo>
                  <a:cubicBezTo>
                    <a:pt x="2256" y="265"/>
                    <a:pt x="2256" y="265"/>
                    <a:pt x="2256" y="265"/>
                  </a:cubicBezTo>
                  <a:cubicBezTo>
                    <a:pt x="2216" y="256"/>
                    <a:pt x="2143" y="260"/>
                    <a:pt x="2114" y="279"/>
                  </a:cubicBezTo>
                  <a:cubicBezTo>
                    <a:pt x="2102" y="286"/>
                    <a:pt x="2092" y="299"/>
                    <a:pt x="2080" y="314"/>
                  </a:cubicBezTo>
                  <a:cubicBezTo>
                    <a:pt x="2061" y="338"/>
                    <a:pt x="2041" y="364"/>
                    <a:pt x="2009" y="377"/>
                  </a:cubicBezTo>
                  <a:cubicBezTo>
                    <a:pt x="1970" y="394"/>
                    <a:pt x="1932" y="368"/>
                    <a:pt x="1889" y="338"/>
                  </a:cubicBezTo>
                  <a:cubicBezTo>
                    <a:pt x="1876" y="329"/>
                    <a:pt x="1862" y="319"/>
                    <a:pt x="1848" y="311"/>
                  </a:cubicBezTo>
                  <a:cubicBezTo>
                    <a:pt x="1789" y="275"/>
                    <a:pt x="1543" y="161"/>
                    <a:pt x="1438" y="151"/>
                  </a:cubicBezTo>
                  <a:cubicBezTo>
                    <a:pt x="1318" y="139"/>
                    <a:pt x="1090" y="56"/>
                    <a:pt x="1064" y="47"/>
                  </a:cubicBezTo>
                  <a:cubicBezTo>
                    <a:pt x="990" y="20"/>
                    <a:pt x="660" y="9"/>
                    <a:pt x="552" y="5"/>
                  </a:cubicBezTo>
                  <a:cubicBezTo>
                    <a:pt x="544" y="5"/>
                    <a:pt x="537" y="4"/>
                    <a:pt x="531" y="4"/>
                  </a:cubicBezTo>
                  <a:cubicBezTo>
                    <a:pt x="497" y="3"/>
                    <a:pt x="430" y="33"/>
                    <a:pt x="367" y="78"/>
                  </a:cubicBezTo>
                  <a:cubicBezTo>
                    <a:pt x="298" y="127"/>
                    <a:pt x="251" y="181"/>
                    <a:pt x="240" y="221"/>
                  </a:cubicBezTo>
                  <a:cubicBezTo>
                    <a:pt x="225" y="278"/>
                    <a:pt x="171" y="360"/>
                    <a:pt x="124" y="432"/>
                  </a:cubicBezTo>
                  <a:cubicBezTo>
                    <a:pt x="95" y="476"/>
                    <a:pt x="67" y="517"/>
                    <a:pt x="50" y="550"/>
                  </a:cubicBezTo>
                  <a:cubicBezTo>
                    <a:pt x="4" y="640"/>
                    <a:pt x="168" y="830"/>
                    <a:pt x="218" y="875"/>
                  </a:cubicBezTo>
                  <a:cubicBezTo>
                    <a:pt x="262" y="915"/>
                    <a:pt x="276" y="964"/>
                    <a:pt x="296" y="1031"/>
                  </a:cubicBezTo>
                  <a:cubicBezTo>
                    <a:pt x="303" y="1054"/>
                    <a:pt x="310" y="1080"/>
                    <a:pt x="320" y="1108"/>
                  </a:cubicBezTo>
                  <a:cubicBezTo>
                    <a:pt x="354" y="1207"/>
                    <a:pt x="606" y="1197"/>
                    <a:pt x="713" y="1193"/>
                  </a:cubicBezTo>
                  <a:cubicBezTo>
                    <a:pt x="723" y="1193"/>
                    <a:pt x="732" y="1192"/>
                    <a:pt x="739" y="1192"/>
                  </a:cubicBezTo>
                  <a:cubicBezTo>
                    <a:pt x="742" y="1192"/>
                    <a:pt x="744" y="1192"/>
                    <a:pt x="746" y="119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6539154" y="2125419"/>
              <a:ext cx="159841" cy="88090"/>
            </a:xfrm>
            <a:custGeom>
              <a:rect b="b" l="l" r="r" t="t"/>
              <a:pathLst>
                <a:path extrusionOk="0" h="94" w="171">
                  <a:moveTo>
                    <a:pt x="125" y="92"/>
                  </a:moveTo>
                  <a:cubicBezTo>
                    <a:pt x="114" y="92"/>
                    <a:pt x="103" y="88"/>
                    <a:pt x="91" y="84"/>
                  </a:cubicBezTo>
                  <a:cubicBezTo>
                    <a:pt x="80" y="81"/>
                    <a:pt x="68" y="77"/>
                    <a:pt x="55" y="76"/>
                  </a:cubicBezTo>
                  <a:cubicBezTo>
                    <a:pt x="30" y="72"/>
                    <a:pt x="14" y="64"/>
                    <a:pt x="6" y="51"/>
                  </a:cubicBezTo>
                  <a:cubicBezTo>
                    <a:pt x="1" y="42"/>
                    <a:pt x="0" y="31"/>
                    <a:pt x="5" y="19"/>
                  </a:cubicBezTo>
                  <a:cubicBezTo>
                    <a:pt x="13" y="0"/>
                    <a:pt x="49" y="10"/>
                    <a:pt x="85" y="19"/>
                  </a:cubicBezTo>
                  <a:cubicBezTo>
                    <a:pt x="101" y="24"/>
                    <a:pt x="116" y="28"/>
                    <a:pt x="127" y="29"/>
                  </a:cubicBezTo>
                  <a:cubicBezTo>
                    <a:pt x="150" y="31"/>
                    <a:pt x="163" y="37"/>
                    <a:pt x="167" y="46"/>
                  </a:cubicBezTo>
                  <a:cubicBezTo>
                    <a:pt x="171" y="55"/>
                    <a:pt x="166" y="65"/>
                    <a:pt x="155" y="78"/>
                  </a:cubicBezTo>
                  <a:cubicBezTo>
                    <a:pt x="146" y="88"/>
                    <a:pt x="136" y="92"/>
                    <a:pt x="125" y="92"/>
                  </a:cubicBezTo>
                  <a:close/>
                  <a:moveTo>
                    <a:pt x="28" y="12"/>
                  </a:moveTo>
                  <a:cubicBezTo>
                    <a:pt x="19" y="12"/>
                    <a:pt x="11" y="15"/>
                    <a:pt x="9" y="21"/>
                  </a:cubicBezTo>
                  <a:cubicBezTo>
                    <a:pt x="5" y="32"/>
                    <a:pt x="5" y="41"/>
                    <a:pt x="10" y="49"/>
                  </a:cubicBezTo>
                  <a:cubicBezTo>
                    <a:pt x="16" y="61"/>
                    <a:pt x="32" y="69"/>
                    <a:pt x="55" y="72"/>
                  </a:cubicBezTo>
                  <a:cubicBezTo>
                    <a:pt x="69" y="73"/>
                    <a:pt x="81" y="77"/>
                    <a:pt x="92" y="81"/>
                  </a:cubicBezTo>
                  <a:cubicBezTo>
                    <a:pt x="116" y="88"/>
                    <a:pt x="135" y="94"/>
                    <a:pt x="152" y="75"/>
                  </a:cubicBezTo>
                  <a:cubicBezTo>
                    <a:pt x="162" y="64"/>
                    <a:pt x="166" y="55"/>
                    <a:pt x="164" y="48"/>
                  </a:cubicBezTo>
                  <a:cubicBezTo>
                    <a:pt x="160" y="40"/>
                    <a:pt x="147" y="34"/>
                    <a:pt x="127" y="33"/>
                  </a:cubicBezTo>
                  <a:cubicBezTo>
                    <a:pt x="115" y="32"/>
                    <a:pt x="100" y="28"/>
                    <a:pt x="84" y="23"/>
                  </a:cubicBezTo>
                  <a:cubicBezTo>
                    <a:pt x="64" y="18"/>
                    <a:pt x="43" y="12"/>
                    <a:pt x="28" y="12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5994274" y="1780164"/>
              <a:ext cx="1469116" cy="902919"/>
            </a:xfrm>
            <a:custGeom>
              <a:rect b="b" l="l" r="r" t="t"/>
              <a:pathLst>
                <a:path extrusionOk="0" h="965" w="1570">
                  <a:moveTo>
                    <a:pt x="1212" y="954"/>
                  </a:moveTo>
                  <a:cubicBezTo>
                    <a:pt x="1180" y="954"/>
                    <a:pt x="1151" y="949"/>
                    <a:pt x="1132" y="938"/>
                  </a:cubicBezTo>
                  <a:cubicBezTo>
                    <a:pt x="1074" y="903"/>
                    <a:pt x="890" y="923"/>
                    <a:pt x="829" y="930"/>
                  </a:cubicBezTo>
                  <a:cubicBezTo>
                    <a:pt x="733" y="941"/>
                    <a:pt x="607" y="893"/>
                    <a:pt x="550" y="841"/>
                  </a:cubicBezTo>
                  <a:cubicBezTo>
                    <a:pt x="494" y="791"/>
                    <a:pt x="435" y="789"/>
                    <a:pt x="317" y="789"/>
                  </a:cubicBezTo>
                  <a:cubicBezTo>
                    <a:pt x="250" y="789"/>
                    <a:pt x="205" y="752"/>
                    <a:pt x="179" y="721"/>
                  </a:cubicBezTo>
                  <a:cubicBezTo>
                    <a:pt x="145" y="681"/>
                    <a:pt x="131" y="635"/>
                    <a:pt x="128" y="608"/>
                  </a:cubicBezTo>
                  <a:cubicBezTo>
                    <a:pt x="123" y="550"/>
                    <a:pt x="57" y="455"/>
                    <a:pt x="25" y="420"/>
                  </a:cubicBezTo>
                  <a:cubicBezTo>
                    <a:pt x="0" y="393"/>
                    <a:pt x="26" y="354"/>
                    <a:pt x="55" y="309"/>
                  </a:cubicBezTo>
                  <a:cubicBezTo>
                    <a:pt x="62" y="299"/>
                    <a:pt x="69" y="289"/>
                    <a:pt x="75" y="279"/>
                  </a:cubicBezTo>
                  <a:cubicBezTo>
                    <a:pt x="109" y="225"/>
                    <a:pt x="143" y="139"/>
                    <a:pt x="144" y="135"/>
                  </a:cubicBezTo>
                  <a:cubicBezTo>
                    <a:pt x="146" y="128"/>
                    <a:pt x="148" y="121"/>
                    <a:pt x="149" y="113"/>
                  </a:cubicBezTo>
                  <a:cubicBezTo>
                    <a:pt x="157" y="75"/>
                    <a:pt x="166" y="35"/>
                    <a:pt x="204" y="19"/>
                  </a:cubicBezTo>
                  <a:cubicBezTo>
                    <a:pt x="252" y="0"/>
                    <a:pt x="601" y="4"/>
                    <a:pt x="694" y="30"/>
                  </a:cubicBezTo>
                  <a:cubicBezTo>
                    <a:pt x="769" y="51"/>
                    <a:pt x="1004" y="97"/>
                    <a:pt x="1130" y="121"/>
                  </a:cubicBezTo>
                  <a:cubicBezTo>
                    <a:pt x="1161" y="127"/>
                    <a:pt x="1184" y="131"/>
                    <a:pt x="1197" y="134"/>
                  </a:cubicBezTo>
                  <a:cubicBezTo>
                    <a:pt x="1266" y="148"/>
                    <a:pt x="1493" y="261"/>
                    <a:pt x="1537" y="317"/>
                  </a:cubicBezTo>
                  <a:cubicBezTo>
                    <a:pt x="1570" y="359"/>
                    <a:pt x="1560" y="383"/>
                    <a:pt x="1546" y="415"/>
                  </a:cubicBezTo>
                  <a:cubicBezTo>
                    <a:pt x="1541" y="429"/>
                    <a:pt x="1534" y="443"/>
                    <a:pt x="1530" y="462"/>
                  </a:cubicBezTo>
                  <a:cubicBezTo>
                    <a:pt x="1522" y="493"/>
                    <a:pt x="1515" y="536"/>
                    <a:pt x="1507" y="581"/>
                  </a:cubicBezTo>
                  <a:cubicBezTo>
                    <a:pt x="1499" y="627"/>
                    <a:pt x="1491" y="676"/>
                    <a:pt x="1482" y="715"/>
                  </a:cubicBezTo>
                  <a:cubicBezTo>
                    <a:pt x="1463" y="792"/>
                    <a:pt x="1410" y="881"/>
                    <a:pt x="1361" y="916"/>
                  </a:cubicBezTo>
                  <a:cubicBezTo>
                    <a:pt x="1329" y="939"/>
                    <a:pt x="1267" y="954"/>
                    <a:pt x="1212" y="954"/>
                  </a:cubicBezTo>
                  <a:close/>
                  <a:moveTo>
                    <a:pt x="1008" y="914"/>
                  </a:moveTo>
                  <a:cubicBezTo>
                    <a:pt x="1070" y="914"/>
                    <a:pt x="1112" y="921"/>
                    <a:pt x="1134" y="934"/>
                  </a:cubicBezTo>
                  <a:cubicBezTo>
                    <a:pt x="1186" y="965"/>
                    <a:pt x="1310" y="948"/>
                    <a:pt x="1359" y="913"/>
                  </a:cubicBezTo>
                  <a:cubicBezTo>
                    <a:pt x="1407" y="878"/>
                    <a:pt x="1459" y="791"/>
                    <a:pt x="1478" y="714"/>
                  </a:cubicBezTo>
                  <a:cubicBezTo>
                    <a:pt x="1487" y="675"/>
                    <a:pt x="1495" y="626"/>
                    <a:pt x="1503" y="580"/>
                  </a:cubicBezTo>
                  <a:cubicBezTo>
                    <a:pt x="1511" y="535"/>
                    <a:pt x="1518" y="492"/>
                    <a:pt x="1526" y="461"/>
                  </a:cubicBezTo>
                  <a:cubicBezTo>
                    <a:pt x="1530" y="442"/>
                    <a:pt x="1537" y="427"/>
                    <a:pt x="1542" y="414"/>
                  </a:cubicBezTo>
                  <a:cubicBezTo>
                    <a:pt x="1556" y="381"/>
                    <a:pt x="1566" y="360"/>
                    <a:pt x="1534" y="320"/>
                  </a:cubicBezTo>
                  <a:cubicBezTo>
                    <a:pt x="1490" y="264"/>
                    <a:pt x="1265" y="152"/>
                    <a:pt x="1197" y="138"/>
                  </a:cubicBezTo>
                  <a:cubicBezTo>
                    <a:pt x="1184" y="135"/>
                    <a:pt x="1160" y="131"/>
                    <a:pt x="1130" y="125"/>
                  </a:cubicBezTo>
                  <a:cubicBezTo>
                    <a:pt x="1003" y="101"/>
                    <a:pt x="768" y="55"/>
                    <a:pt x="692" y="34"/>
                  </a:cubicBezTo>
                  <a:cubicBezTo>
                    <a:pt x="600" y="7"/>
                    <a:pt x="253" y="4"/>
                    <a:pt x="206" y="23"/>
                  </a:cubicBezTo>
                  <a:cubicBezTo>
                    <a:pt x="169" y="38"/>
                    <a:pt x="161" y="77"/>
                    <a:pt x="153" y="114"/>
                  </a:cubicBezTo>
                  <a:cubicBezTo>
                    <a:pt x="152" y="121"/>
                    <a:pt x="150" y="129"/>
                    <a:pt x="148" y="136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37"/>
                    <a:pt x="113" y="225"/>
                    <a:pt x="79" y="281"/>
                  </a:cubicBezTo>
                  <a:cubicBezTo>
                    <a:pt x="72" y="291"/>
                    <a:pt x="65" y="302"/>
                    <a:pt x="59" y="312"/>
                  </a:cubicBezTo>
                  <a:cubicBezTo>
                    <a:pt x="30" y="355"/>
                    <a:pt x="5" y="392"/>
                    <a:pt x="28" y="417"/>
                  </a:cubicBezTo>
                  <a:cubicBezTo>
                    <a:pt x="54" y="445"/>
                    <a:pt x="127" y="543"/>
                    <a:pt x="132" y="608"/>
                  </a:cubicBezTo>
                  <a:cubicBezTo>
                    <a:pt x="138" y="667"/>
                    <a:pt x="199" y="785"/>
                    <a:pt x="317" y="785"/>
                  </a:cubicBezTo>
                  <a:cubicBezTo>
                    <a:pt x="436" y="785"/>
                    <a:pt x="496" y="787"/>
                    <a:pt x="553" y="838"/>
                  </a:cubicBezTo>
                  <a:cubicBezTo>
                    <a:pt x="609" y="889"/>
                    <a:pt x="733" y="936"/>
                    <a:pt x="829" y="926"/>
                  </a:cubicBezTo>
                  <a:cubicBezTo>
                    <a:pt x="901" y="918"/>
                    <a:pt x="960" y="914"/>
                    <a:pt x="1008" y="9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5372670" y="1971973"/>
              <a:ext cx="179733" cy="551270"/>
            </a:xfrm>
            <a:custGeom>
              <a:rect b="b" l="l" r="r" t="t"/>
              <a:pathLst>
                <a:path extrusionOk="0" h="589" w="192">
                  <a:moveTo>
                    <a:pt x="112" y="589"/>
                  </a:moveTo>
                  <a:cubicBezTo>
                    <a:pt x="54" y="589"/>
                    <a:pt x="22" y="506"/>
                    <a:pt x="11" y="432"/>
                  </a:cubicBezTo>
                  <a:cubicBezTo>
                    <a:pt x="0" y="352"/>
                    <a:pt x="1" y="279"/>
                    <a:pt x="3" y="224"/>
                  </a:cubicBezTo>
                  <a:cubicBezTo>
                    <a:pt x="5" y="169"/>
                    <a:pt x="22" y="27"/>
                    <a:pt x="51" y="4"/>
                  </a:cubicBezTo>
                  <a:cubicBezTo>
                    <a:pt x="54" y="1"/>
                    <a:pt x="58" y="0"/>
                    <a:pt x="61" y="1"/>
                  </a:cubicBezTo>
                  <a:cubicBezTo>
                    <a:pt x="94" y="6"/>
                    <a:pt x="159" y="116"/>
                    <a:pt x="170" y="184"/>
                  </a:cubicBezTo>
                  <a:cubicBezTo>
                    <a:pt x="171" y="190"/>
                    <a:pt x="172" y="196"/>
                    <a:pt x="173" y="202"/>
                  </a:cubicBezTo>
                  <a:cubicBezTo>
                    <a:pt x="183" y="262"/>
                    <a:pt x="192" y="318"/>
                    <a:pt x="172" y="398"/>
                  </a:cubicBezTo>
                  <a:cubicBezTo>
                    <a:pt x="165" y="429"/>
                    <a:pt x="164" y="462"/>
                    <a:pt x="163" y="490"/>
                  </a:cubicBezTo>
                  <a:cubicBezTo>
                    <a:pt x="162" y="542"/>
                    <a:pt x="161" y="583"/>
                    <a:pt x="120" y="589"/>
                  </a:cubicBezTo>
                  <a:cubicBezTo>
                    <a:pt x="117" y="589"/>
                    <a:pt x="115" y="589"/>
                    <a:pt x="112" y="589"/>
                  </a:cubicBezTo>
                  <a:close/>
                  <a:moveTo>
                    <a:pt x="60" y="5"/>
                  </a:moveTo>
                  <a:cubicBezTo>
                    <a:pt x="58" y="5"/>
                    <a:pt x="56" y="6"/>
                    <a:pt x="53" y="7"/>
                  </a:cubicBezTo>
                  <a:cubicBezTo>
                    <a:pt x="28" y="28"/>
                    <a:pt x="10" y="159"/>
                    <a:pt x="7" y="224"/>
                  </a:cubicBezTo>
                  <a:cubicBezTo>
                    <a:pt x="5" y="279"/>
                    <a:pt x="4" y="352"/>
                    <a:pt x="15" y="432"/>
                  </a:cubicBezTo>
                  <a:cubicBezTo>
                    <a:pt x="26" y="510"/>
                    <a:pt x="60" y="585"/>
                    <a:pt x="112" y="585"/>
                  </a:cubicBezTo>
                  <a:cubicBezTo>
                    <a:pt x="115" y="585"/>
                    <a:pt x="117" y="585"/>
                    <a:pt x="119" y="585"/>
                  </a:cubicBezTo>
                  <a:cubicBezTo>
                    <a:pt x="157" y="580"/>
                    <a:pt x="158" y="540"/>
                    <a:pt x="159" y="490"/>
                  </a:cubicBezTo>
                  <a:cubicBezTo>
                    <a:pt x="160" y="461"/>
                    <a:pt x="161" y="429"/>
                    <a:pt x="168" y="397"/>
                  </a:cubicBezTo>
                  <a:cubicBezTo>
                    <a:pt x="188" y="318"/>
                    <a:pt x="178" y="262"/>
                    <a:pt x="169" y="203"/>
                  </a:cubicBezTo>
                  <a:cubicBezTo>
                    <a:pt x="168" y="197"/>
                    <a:pt x="167" y="191"/>
                    <a:pt x="166" y="185"/>
                  </a:cubicBezTo>
                  <a:cubicBezTo>
                    <a:pt x="155" y="119"/>
                    <a:pt x="91" y="10"/>
                    <a:pt x="61" y="5"/>
                  </a:cubicBezTo>
                  <a:cubicBezTo>
                    <a:pt x="60" y="5"/>
                    <a:pt x="60" y="5"/>
                    <a:pt x="60" y="5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5965858" y="3161183"/>
              <a:ext cx="86669" cy="150605"/>
            </a:xfrm>
            <a:custGeom>
              <a:rect b="b" l="l" r="r" t="t"/>
              <a:pathLst>
                <a:path extrusionOk="0" h="161" w="92">
                  <a:moveTo>
                    <a:pt x="23" y="161"/>
                  </a:moveTo>
                  <a:cubicBezTo>
                    <a:pt x="19" y="161"/>
                    <a:pt x="16" y="160"/>
                    <a:pt x="13" y="158"/>
                  </a:cubicBezTo>
                  <a:cubicBezTo>
                    <a:pt x="0" y="148"/>
                    <a:pt x="5" y="115"/>
                    <a:pt x="8" y="101"/>
                  </a:cubicBezTo>
                  <a:cubicBezTo>
                    <a:pt x="10" y="88"/>
                    <a:pt x="10" y="73"/>
                    <a:pt x="9" y="59"/>
                  </a:cubicBezTo>
                  <a:cubicBezTo>
                    <a:pt x="9" y="37"/>
                    <a:pt x="8" y="16"/>
                    <a:pt x="20" y="7"/>
                  </a:cubicBezTo>
                  <a:cubicBezTo>
                    <a:pt x="29" y="0"/>
                    <a:pt x="48" y="1"/>
                    <a:pt x="64" y="10"/>
                  </a:cubicBezTo>
                  <a:cubicBezTo>
                    <a:pt x="82" y="19"/>
                    <a:pt x="92" y="35"/>
                    <a:pt x="91" y="52"/>
                  </a:cubicBezTo>
                  <a:cubicBezTo>
                    <a:pt x="89" y="86"/>
                    <a:pt x="67" y="144"/>
                    <a:pt x="35" y="158"/>
                  </a:cubicBezTo>
                  <a:cubicBezTo>
                    <a:pt x="31" y="160"/>
                    <a:pt x="27" y="161"/>
                    <a:pt x="23" y="161"/>
                  </a:cubicBezTo>
                  <a:close/>
                  <a:moveTo>
                    <a:pt x="36" y="6"/>
                  </a:moveTo>
                  <a:cubicBezTo>
                    <a:pt x="31" y="6"/>
                    <a:pt x="26" y="7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2" y="18"/>
                    <a:pt x="13" y="38"/>
                    <a:pt x="13" y="59"/>
                  </a:cubicBezTo>
                  <a:cubicBezTo>
                    <a:pt x="14" y="73"/>
                    <a:pt x="14" y="88"/>
                    <a:pt x="12" y="102"/>
                  </a:cubicBezTo>
                  <a:cubicBezTo>
                    <a:pt x="6" y="129"/>
                    <a:pt x="8" y="149"/>
                    <a:pt x="16" y="155"/>
                  </a:cubicBezTo>
                  <a:cubicBezTo>
                    <a:pt x="20" y="158"/>
                    <a:pt x="26" y="158"/>
                    <a:pt x="34" y="155"/>
                  </a:cubicBezTo>
                  <a:cubicBezTo>
                    <a:pt x="62" y="142"/>
                    <a:pt x="85" y="90"/>
                    <a:pt x="87" y="52"/>
                  </a:cubicBezTo>
                  <a:cubicBezTo>
                    <a:pt x="88" y="37"/>
                    <a:pt x="79" y="22"/>
                    <a:pt x="62" y="13"/>
                  </a:cubicBezTo>
                  <a:cubicBezTo>
                    <a:pt x="54" y="9"/>
                    <a:pt x="44" y="6"/>
                    <a:pt x="36" y="6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065775" y="1744644"/>
              <a:ext cx="1535894" cy="2859358"/>
            </a:xfrm>
            <a:custGeom>
              <a:rect b="b" l="l" r="r" t="t"/>
              <a:pathLst>
                <a:path extrusionOk="0" h="3055" w="1641">
                  <a:moveTo>
                    <a:pt x="1258" y="3041"/>
                  </a:moveTo>
                  <a:cubicBezTo>
                    <a:pt x="1175" y="3041"/>
                    <a:pt x="1080" y="3023"/>
                    <a:pt x="968" y="3001"/>
                  </a:cubicBezTo>
                  <a:cubicBezTo>
                    <a:pt x="901" y="2988"/>
                    <a:pt x="831" y="2974"/>
                    <a:pt x="754" y="2963"/>
                  </a:cubicBezTo>
                  <a:cubicBezTo>
                    <a:pt x="711" y="2956"/>
                    <a:pt x="666" y="2951"/>
                    <a:pt x="622" y="2945"/>
                  </a:cubicBezTo>
                  <a:cubicBezTo>
                    <a:pt x="393" y="2918"/>
                    <a:pt x="176" y="2892"/>
                    <a:pt x="131" y="2708"/>
                  </a:cubicBezTo>
                  <a:cubicBezTo>
                    <a:pt x="79" y="2492"/>
                    <a:pt x="29" y="1772"/>
                    <a:pt x="78" y="1584"/>
                  </a:cubicBezTo>
                  <a:cubicBezTo>
                    <a:pt x="123" y="1409"/>
                    <a:pt x="135" y="1126"/>
                    <a:pt x="104" y="940"/>
                  </a:cubicBezTo>
                  <a:cubicBezTo>
                    <a:pt x="102" y="922"/>
                    <a:pt x="98" y="902"/>
                    <a:pt x="94" y="881"/>
                  </a:cubicBezTo>
                  <a:cubicBezTo>
                    <a:pt x="59" y="675"/>
                    <a:pt x="0" y="331"/>
                    <a:pt x="75" y="207"/>
                  </a:cubicBezTo>
                  <a:cubicBezTo>
                    <a:pt x="114" y="145"/>
                    <a:pt x="171" y="89"/>
                    <a:pt x="238" y="51"/>
                  </a:cubicBezTo>
                  <a:cubicBezTo>
                    <a:pt x="299" y="17"/>
                    <a:pt x="363" y="0"/>
                    <a:pt x="413" y="4"/>
                  </a:cubicBezTo>
                  <a:cubicBezTo>
                    <a:pt x="526" y="13"/>
                    <a:pt x="570" y="174"/>
                    <a:pt x="572" y="181"/>
                  </a:cubicBezTo>
                  <a:cubicBezTo>
                    <a:pt x="575" y="190"/>
                    <a:pt x="627" y="389"/>
                    <a:pt x="612" y="518"/>
                  </a:cubicBezTo>
                  <a:cubicBezTo>
                    <a:pt x="598" y="645"/>
                    <a:pt x="587" y="772"/>
                    <a:pt x="623" y="818"/>
                  </a:cubicBezTo>
                  <a:cubicBezTo>
                    <a:pt x="634" y="833"/>
                    <a:pt x="663" y="857"/>
                    <a:pt x="696" y="885"/>
                  </a:cubicBezTo>
                  <a:cubicBezTo>
                    <a:pt x="769" y="948"/>
                    <a:pt x="869" y="1034"/>
                    <a:pt x="890" y="1104"/>
                  </a:cubicBezTo>
                  <a:cubicBezTo>
                    <a:pt x="918" y="1202"/>
                    <a:pt x="945" y="1295"/>
                    <a:pt x="1011" y="1313"/>
                  </a:cubicBezTo>
                  <a:cubicBezTo>
                    <a:pt x="1076" y="1332"/>
                    <a:pt x="1282" y="1423"/>
                    <a:pt x="1279" y="1502"/>
                  </a:cubicBezTo>
                  <a:cubicBezTo>
                    <a:pt x="1278" y="1539"/>
                    <a:pt x="1238" y="1591"/>
                    <a:pt x="1195" y="1646"/>
                  </a:cubicBezTo>
                  <a:cubicBezTo>
                    <a:pt x="1147" y="1707"/>
                    <a:pt x="1098" y="1771"/>
                    <a:pt x="1092" y="1825"/>
                  </a:cubicBezTo>
                  <a:cubicBezTo>
                    <a:pt x="1082" y="1925"/>
                    <a:pt x="1139" y="2073"/>
                    <a:pt x="1230" y="2121"/>
                  </a:cubicBezTo>
                  <a:cubicBezTo>
                    <a:pt x="1327" y="2173"/>
                    <a:pt x="1495" y="2273"/>
                    <a:pt x="1530" y="2365"/>
                  </a:cubicBezTo>
                  <a:cubicBezTo>
                    <a:pt x="1541" y="2395"/>
                    <a:pt x="1556" y="2426"/>
                    <a:pt x="1572" y="2459"/>
                  </a:cubicBezTo>
                  <a:cubicBezTo>
                    <a:pt x="1606" y="2528"/>
                    <a:pt x="1641" y="2599"/>
                    <a:pt x="1639" y="2665"/>
                  </a:cubicBezTo>
                  <a:cubicBezTo>
                    <a:pt x="1636" y="2761"/>
                    <a:pt x="1521" y="2981"/>
                    <a:pt x="1371" y="3026"/>
                  </a:cubicBezTo>
                  <a:cubicBezTo>
                    <a:pt x="1336" y="3037"/>
                    <a:pt x="1299" y="3041"/>
                    <a:pt x="1258" y="3041"/>
                  </a:cubicBezTo>
                  <a:close/>
                  <a:moveTo>
                    <a:pt x="399" y="7"/>
                  </a:moveTo>
                  <a:cubicBezTo>
                    <a:pt x="301" y="7"/>
                    <a:pt x="157" y="81"/>
                    <a:pt x="79" y="210"/>
                  </a:cubicBezTo>
                  <a:cubicBezTo>
                    <a:pt x="5" y="332"/>
                    <a:pt x="66" y="688"/>
                    <a:pt x="98" y="880"/>
                  </a:cubicBezTo>
                  <a:cubicBezTo>
                    <a:pt x="102" y="902"/>
                    <a:pt x="105" y="921"/>
                    <a:pt x="108" y="939"/>
                  </a:cubicBezTo>
                  <a:cubicBezTo>
                    <a:pt x="139" y="1126"/>
                    <a:pt x="127" y="1410"/>
                    <a:pt x="82" y="1585"/>
                  </a:cubicBezTo>
                  <a:cubicBezTo>
                    <a:pt x="33" y="1772"/>
                    <a:pt x="83" y="2492"/>
                    <a:pt x="135" y="2707"/>
                  </a:cubicBezTo>
                  <a:cubicBezTo>
                    <a:pt x="179" y="2888"/>
                    <a:pt x="395" y="2914"/>
                    <a:pt x="623" y="2941"/>
                  </a:cubicBezTo>
                  <a:cubicBezTo>
                    <a:pt x="666" y="2947"/>
                    <a:pt x="711" y="2952"/>
                    <a:pt x="755" y="2959"/>
                  </a:cubicBezTo>
                  <a:cubicBezTo>
                    <a:pt x="832" y="2970"/>
                    <a:pt x="901" y="2984"/>
                    <a:pt x="969" y="2997"/>
                  </a:cubicBezTo>
                  <a:cubicBezTo>
                    <a:pt x="1134" y="3029"/>
                    <a:pt x="1264" y="3055"/>
                    <a:pt x="1370" y="3023"/>
                  </a:cubicBezTo>
                  <a:cubicBezTo>
                    <a:pt x="1519" y="2977"/>
                    <a:pt x="1632" y="2760"/>
                    <a:pt x="1635" y="2664"/>
                  </a:cubicBezTo>
                  <a:cubicBezTo>
                    <a:pt x="1637" y="2600"/>
                    <a:pt x="1602" y="2529"/>
                    <a:pt x="1569" y="2461"/>
                  </a:cubicBezTo>
                  <a:cubicBezTo>
                    <a:pt x="1552" y="2428"/>
                    <a:pt x="1537" y="2397"/>
                    <a:pt x="1526" y="2367"/>
                  </a:cubicBezTo>
                  <a:cubicBezTo>
                    <a:pt x="1492" y="2276"/>
                    <a:pt x="1325" y="2176"/>
                    <a:pt x="1228" y="2125"/>
                  </a:cubicBezTo>
                  <a:cubicBezTo>
                    <a:pt x="1136" y="2076"/>
                    <a:pt x="1078" y="1926"/>
                    <a:pt x="1088" y="1824"/>
                  </a:cubicBezTo>
                  <a:cubicBezTo>
                    <a:pt x="1094" y="1769"/>
                    <a:pt x="1144" y="1705"/>
                    <a:pt x="1192" y="1643"/>
                  </a:cubicBezTo>
                  <a:cubicBezTo>
                    <a:pt x="1234" y="1589"/>
                    <a:pt x="1274" y="1538"/>
                    <a:pt x="1275" y="1502"/>
                  </a:cubicBezTo>
                  <a:cubicBezTo>
                    <a:pt x="1278" y="1425"/>
                    <a:pt x="1075" y="1335"/>
                    <a:pt x="1010" y="1317"/>
                  </a:cubicBezTo>
                  <a:cubicBezTo>
                    <a:pt x="942" y="1298"/>
                    <a:pt x="915" y="1204"/>
                    <a:pt x="886" y="1105"/>
                  </a:cubicBezTo>
                  <a:cubicBezTo>
                    <a:pt x="866" y="1036"/>
                    <a:pt x="766" y="951"/>
                    <a:pt x="693" y="888"/>
                  </a:cubicBezTo>
                  <a:cubicBezTo>
                    <a:pt x="659" y="859"/>
                    <a:pt x="631" y="836"/>
                    <a:pt x="619" y="820"/>
                  </a:cubicBezTo>
                  <a:cubicBezTo>
                    <a:pt x="583" y="773"/>
                    <a:pt x="594" y="645"/>
                    <a:pt x="608" y="518"/>
                  </a:cubicBezTo>
                  <a:cubicBezTo>
                    <a:pt x="623" y="389"/>
                    <a:pt x="571" y="191"/>
                    <a:pt x="568" y="182"/>
                  </a:cubicBezTo>
                  <a:cubicBezTo>
                    <a:pt x="567" y="176"/>
                    <a:pt x="523" y="17"/>
                    <a:pt x="413" y="8"/>
                  </a:cubicBezTo>
                  <a:cubicBezTo>
                    <a:pt x="408" y="7"/>
                    <a:pt x="403" y="7"/>
                    <a:pt x="399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425240" y="2827295"/>
              <a:ext cx="469577" cy="1121011"/>
            </a:xfrm>
            <a:custGeom>
              <a:rect b="b" l="l" r="r" t="t"/>
              <a:pathLst>
                <a:path extrusionOk="0" h="1198" w="502">
                  <a:moveTo>
                    <a:pt x="113" y="1191"/>
                  </a:moveTo>
                  <a:cubicBezTo>
                    <a:pt x="72" y="1191"/>
                    <a:pt x="52" y="1173"/>
                    <a:pt x="35" y="1124"/>
                  </a:cubicBezTo>
                  <a:cubicBezTo>
                    <a:pt x="12" y="1056"/>
                    <a:pt x="0" y="894"/>
                    <a:pt x="3" y="817"/>
                  </a:cubicBezTo>
                  <a:cubicBezTo>
                    <a:pt x="4" y="799"/>
                    <a:pt x="5" y="775"/>
                    <a:pt x="6" y="747"/>
                  </a:cubicBezTo>
                  <a:cubicBezTo>
                    <a:pt x="10" y="658"/>
                    <a:pt x="16" y="537"/>
                    <a:pt x="14" y="478"/>
                  </a:cubicBezTo>
                  <a:cubicBezTo>
                    <a:pt x="11" y="396"/>
                    <a:pt x="21" y="237"/>
                    <a:pt x="24" y="190"/>
                  </a:cubicBezTo>
                  <a:cubicBezTo>
                    <a:pt x="30" y="109"/>
                    <a:pt x="44" y="11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96" y="0"/>
                    <a:pt x="125" y="11"/>
                    <a:pt x="149" y="32"/>
                  </a:cubicBezTo>
                  <a:cubicBezTo>
                    <a:pt x="179" y="57"/>
                    <a:pt x="195" y="89"/>
                    <a:pt x="194" y="121"/>
                  </a:cubicBezTo>
                  <a:cubicBezTo>
                    <a:pt x="192" y="171"/>
                    <a:pt x="193" y="294"/>
                    <a:pt x="241" y="354"/>
                  </a:cubicBezTo>
                  <a:cubicBezTo>
                    <a:pt x="260" y="377"/>
                    <a:pt x="285" y="396"/>
                    <a:pt x="310" y="413"/>
                  </a:cubicBezTo>
                  <a:cubicBezTo>
                    <a:pt x="345" y="439"/>
                    <a:pt x="378" y="463"/>
                    <a:pt x="386" y="496"/>
                  </a:cubicBezTo>
                  <a:cubicBezTo>
                    <a:pt x="398" y="546"/>
                    <a:pt x="427" y="740"/>
                    <a:pt x="404" y="804"/>
                  </a:cubicBezTo>
                  <a:cubicBezTo>
                    <a:pt x="383" y="866"/>
                    <a:pt x="409" y="922"/>
                    <a:pt x="439" y="973"/>
                  </a:cubicBezTo>
                  <a:cubicBezTo>
                    <a:pt x="475" y="1037"/>
                    <a:pt x="502" y="1119"/>
                    <a:pt x="468" y="1159"/>
                  </a:cubicBezTo>
                  <a:cubicBezTo>
                    <a:pt x="448" y="1183"/>
                    <a:pt x="397" y="1179"/>
                    <a:pt x="339" y="1175"/>
                  </a:cubicBezTo>
                  <a:cubicBezTo>
                    <a:pt x="291" y="1172"/>
                    <a:pt x="238" y="1169"/>
                    <a:pt x="192" y="1179"/>
                  </a:cubicBezTo>
                  <a:cubicBezTo>
                    <a:pt x="159" y="1186"/>
                    <a:pt x="134" y="1191"/>
                    <a:pt x="113" y="1191"/>
                  </a:cubicBezTo>
                  <a:close/>
                  <a:moveTo>
                    <a:pt x="85" y="7"/>
                  </a:moveTo>
                  <a:cubicBezTo>
                    <a:pt x="82" y="7"/>
                    <a:pt x="80" y="8"/>
                    <a:pt x="77" y="8"/>
                  </a:cubicBezTo>
                  <a:cubicBezTo>
                    <a:pt x="54" y="13"/>
                    <a:pt x="36" y="80"/>
                    <a:pt x="28" y="190"/>
                  </a:cubicBezTo>
                  <a:cubicBezTo>
                    <a:pt x="25" y="237"/>
                    <a:pt x="15" y="396"/>
                    <a:pt x="18" y="478"/>
                  </a:cubicBezTo>
                  <a:cubicBezTo>
                    <a:pt x="20" y="537"/>
                    <a:pt x="14" y="658"/>
                    <a:pt x="10" y="747"/>
                  </a:cubicBezTo>
                  <a:cubicBezTo>
                    <a:pt x="9" y="775"/>
                    <a:pt x="8" y="800"/>
                    <a:pt x="7" y="817"/>
                  </a:cubicBezTo>
                  <a:cubicBezTo>
                    <a:pt x="5" y="885"/>
                    <a:pt x="15" y="1053"/>
                    <a:pt x="39" y="1123"/>
                  </a:cubicBezTo>
                  <a:cubicBezTo>
                    <a:pt x="62" y="1189"/>
                    <a:pt x="88" y="1198"/>
                    <a:pt x="191" y="1175"/>
                  </a:cubicBezTo>
                  <a:cubicBezTo>
                    <a:pt x="237" y="1165"/>
                    <a:pt x="291" y="1168"/>
                    <a:pt x="339" y="1172"/>
                  </a:cubicBezTo>
                  <a:cubicBezTo>
                    <a:pt x="397" y="1175"/>
                    <a:pt x="446" y="1179"/>
                    <a:pt x="465" y="1157"/>
                  </a:cubicBezTo>
                  <a:cubicBezTo>
                    <a:pt x="497" y="1118"/>
                    <a:pt x="469" y="1035"/>
                    <a:pt x="435" y="975"/>
                  </a:cubicBezTo>
                  <a:cubicBezTo>
                    <a:pt x="406" y="923"/>
                    <a:pt x="378" y="867"/>
                    <a:pt x="400" y="803"/>
                  </a:cubicBezTo>
                  <a:cubicBezTo>
                    <a:pt x="422" y="742"/>
                    <a:pt x="395" y="552"/>
                    <a:pt x="382" y="497"/>
                  </a:cubicBezTo>
                  <a:cubicBezTo>
                    <a:pt x="374" y="465"/>
                    <a:pt x="342" y="442"/>
                    <a:pt x="307" y="417"/>
                  </a:cubicBezTo>
                  <a:cubicBezTo>
                    <a:pt x="283" y="399"/>
                    <a:pt x="257" y="380"/>
                    <a:pt x="238" y="357"/>
                  </a:cubicBezTo>
                  <a:cubicBezTo>
                    <a:pt x="190" y="298"/>
                    <a:pt x="187" y="184"/>
                    <a:pt x="190" y="121"/>
                  </a:cubicBezTo>
                  <a:cubicBezTo>
                    <a:pt x="191" y="90"/>
                    <a:pt x="175" y="59"/>
                    <a:pt x="147" y="35"/>
                  </a:cubicBezTo>
                  <a:cubicBezTo>
                    <a:pt x="126" y="18"/>
                    <a:pt x="103" y="7"/>
                    <a:pt x="85" y="7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9" name="Google Shape;12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5317" y="3714441"/>
            <a:ext cx="1057584" cy="109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539" y="3621500"/>
            <a:ext cx="1285588" cy="8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2371" y="3323926"/>
            <a:ext cx="1096154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8226" y="3439563"/>
            <a:ext cx="590615" cy="1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8300" y="3998967"/>
            <a:ext cx="864743" cy="71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74064c0f52_4_38"/>
          <p:cNvSpPr txBox="1"/>
          <p:nvPr>
            <p:ph type="title"/>
          </p:nvPr>
        </p:nvSpPr>
        <p:spPr>
          <a:xfrm>
            <a:off x="843100" y="1130425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300"/>
              <a:t>Find our project here</a:t>
            </a:r>
            <a:r>
              <a:rPr lang="en" sz="2300"/>
              <a:t>!</a:t>
            </a:r>
            <a:endParaRPr sz="2300"/>
          </a:p>
        </p:txBody>
      </p:sp>
      <p:grpSp>
        <p:nvGrpSpPr>
          <p:cNvPr id="1289" name="Google Shape;1289;g274064c0f52_4_38"/>
          <p:cNvGrpSpPr/>
          <p:nvPr/>
        </p:nvGrpSpPr>
        <p:grpSpPr>
          <a:xfrm>
            <a:off x="5352729" y="-1692317"/>
            <a:ext cx="4191006" cy="4131065"/>
            <a:chOff x="5352729" y="-1692317"/>
            <a:chExt cx="4191006" cy="4131065"/>
          </a:xfrm>
        </p:grpSpPr>
        <p:grpSp>
          <p:nvGrpSpPr>
            <p:cNvPr id="1290" name="Google Shape;1290;g274064c0f52_4_38"/>
            <p:cNvGrpSpPr/>
            <p:nvPr/>
          </p:nvGrpSpPr>
          <p:grpSpPr>
            <a:xfrm>
              <a:off x="5352729" y="-1692317"/>
              <a:ext cx="4191006" cy="4131065"/>
              <a:chOff x="5352729" y="-1692317"/>
              <a:chExt cx="4191006" cy="4131065"/>
            </a:xfrm>
          </p:grpSpPr>
          <p:sp>
            <p:nvSpPr>
              <p:cNvPr id="1291" name="Google Shape;1291;g274064c0f52_4_38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274064c0f52_4_38"/>
              <p:cNvSpPr/>
              <p:nvPr/>
            </p:nvSpPr>
            <p:spPr>
              <a:xfrm rot="-9010592">
                <a:off x="6016913" y="-857708"/>
                <a:ext cx="2857091" cy="2574745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274064c0f52_4_38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g274064c0f52_4_38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95" name="Google Shape;1295;g274064c0f52_4_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6" name="Google Shape;1296;g274064c0f52_4_38"/>
          <p:cNvSpPr txBox="1"/>
          <p:nvPr>
            <p:ph type="title"/>
          </p:nvPr>
        </p:nvSpPr>
        <p:spPr>
          <a:xfrm>
            <a:off x="843100" y="2058900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300"/>
              <a:t>Gitlab url</a:t>
            </a:r>
            <a:endParaRPr sz="2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8"/>
          <p:cNvSpPr txBox="1"/>
          <p:nvPr>
            <p:ph type="title"/>
          </p:nvPr>
        </p:nvSpPr>
        <p:spPr>
          <a:xfrm>
            <a:off x="2546525" y="339200"/>
            <a:ext cx="444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302" name="Google Shape;1302;p18"/>
          <p:cNvGrpSpPr/>
          <p:nvPr/>
        </p:nvGrpSpPr>
        <p:grpSpPr>
          <a:xfrm>
            <a:off x="5352728" y="-1692317"/>
            <a:ext cx="4191006" cy="4131065"/>
            <a:chOff x="5352728" y="-1692317"/>
            <a:chExt cx="4191006" cy="4131065"/>
          </a:xfrm>
        </p:grpSpPr>
        <p:grpSp>
          <p:nvGrpSpPr>
            <p:cNvPr id="1303" name="Google Shape;1303;p18"/>
            <p:cNvGrpSpPr/>
            <p:nvPr/>
          </p:nvGrpSpPr>
          <p:grpSpPr>
            <a:xfrm>
              <a:off x="5352728" y="-1692317"/>
              <a:ext cx="4191006" cy="4131065"/>
              <a:chOff x="5352728" y="-1692317"/>
              <a:chExt cx="4191006" cy="4131065"/>
            </a:xfrm>
          </p:grpSpPr>
          <p:sp>
            <p:nvSpPr>
              <p:cNvPr id="1304" name="Google Shape;1304;p18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rect b="b" l="l" r="r" t="t"/>
                <a:pathLst>
                  <a:path extrusionOk="0" h="2383" w="2514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8"/>
              <p:cNvSpPr/>
              <p:nvPr/>
            </p:nvSpPr>
            <p:spPr>
              <a:xfrm rot="-9010592">
                <a:off x="6016913" y="-857709"/>
                <a:ext cx="2857091" cy="2574745"/>
              </a:xfrm>
              <a:custGeom>
                <a:rect b="b" l="l" r="r" t="t"/>
                <a:pathLst>
                  <a:path extrusionOk="0" h="2067" w="2295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8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rect b="b" l="l" r="r" t="t"/>
                <a:pathLst>
                  <a:path extrusionOk="0" h="187" w="368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8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rect b="b" l="l" r="r" t="t"/>
                <a:pathLst>
                  <a:path extrusionOk="0" h="246" w="275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08" name="Google Shape;130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9" name="Google Shape;1309;p18"/>
          <p:cNvSpPr txBox="1"/>
          <p:nvPr>
            <p:ph idx="4294967295" type="subTitle"/>
          </p:nvPr>
        </p:nvSpPr>
        <p:spPr>
          <a:xfrm>
            <a:off x="2579126" y="1411875"/>
            <a:ext cx="1599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ALEXANDRA ARSENI</a:t>
            </a:r>
            <a:endParaRPr sz="1200"/>
          </a:p>
        </p:txBody>
      </p:sp>
      <p:sp>
        <p:nvSpPr>
          <p:cNvPr id="1310" name="Google Shape;1310;p18"/>
          <p:cNvSpPr txBox="1"/>
          <p:nvPr>
            <p:ph idx="4294967295" type="subTitle"/>
          </p:nvPr>
        </p:nvSpPr>
        <p:spPr>
          <a:xfrm>
            <a:off x="4684750" y="1411875"/>
            <a:ext cx="17799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FRAGKOULIS PSATHAS</a:t>
            </a:r>
            <a:endParaRPr sz="1200"/>
          </a:p>
        </p:txBody>
      </p:sp>
      <p:sp>
        <p:nvSpPr>
          <p:cNvPr id="1311" name="Google Shape;1311;p18"/>
          <p:cNvSpPr txBox="1"/>
          <p:nvPr>
            <p:ph idx="4294967295" type="subTitle"/>
          </p:nvPr>
        </p:nvSpPr>
        <p:spPr>
          <a:xfrm>
            <a:off x="842923" y="1411875"/>
            <a:ext cx="1212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LENA LIOSI</a:t>
            </a:r>
            <a:endParaRPr sz="1200"/>
          </a:p>
        </p:txBody>
      </p:sp>
      <p:pic>
        <p:nvPicPr>
          <p:cNvPr id="1312" name="Google Shape;13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350" y="2355250"/>
            <a:ext cx="1148700" cy="11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3" name="Google Shape;1313;p18"/>
          <p:cNvGrpSpPr/>
          <p:nvPr/>
        </p:nvGrpSpPr>
        <p:grpSpPr>
          <a:xfrm>
            <a:off x="5418046" y="1889705"/>
            <a:ext cx="313310" cy="313227"/>
            <a:chOff x="1323129" y="2571761"/>
            <a:chExt cx="417024" cy="417024"/>
          </a:xfrm>
        </p:grpSpPr>
        <p:sp>
          <p:nvSpPr>
            <p:cNvPr id="1314" name="Google Shape;1314;p18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8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8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8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8" name="Google Shape;13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575" y="2355250"/>
            <a:ext cx="1148700" cy="1148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18"/>
          <p:cNvGrpSpPr/>
          <p:nvPr/>
        </p:nvGrpSpPr>
        <p:grpSpPr>
          <a:xfrm>
            <a:off x="3222271" y="1889705"/>
            <a:ext cx="313310" cy="313227"/>
            <a:chOff x="1323129" y="2571761"/>
            <a:chExt cx="417024" cy="417024"/>
          </a:xfrm>
        </p:grpSpPr>
        <p:sp>
          <p:nvSpPr>
            <p:cNvPr id="1320" name="Google Shape;1320;p18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4" name="Google Shape;1324;p18"/>
          <p:cNvGrpSpPr/>
          <p:nvPr/>
        </p:nvGrpSpPr>
        <p:grpSpPr>
          <a:xfrm>
            <a:off x="1292571" y="1889705"/>
            <a:ext cx="313310" cy="313227"/>
            <a:chOff x="1323129" y="2571761"/>
            <a:chExt cx="417024" cy="417024"/>
          </a:xfrm>
        </p:grpSpPr>
        <p:sp>
          <p:nvSpPr>
            <p:cNvPr id="1325" name="Google Shape;1325;p18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9" name="Google Shape;13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875" y="2355250"/>
            <a:ext cx="1148700" cy="11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5" name="Google Shape;1025;p2"/>
          <p:cNvSpPr txBox="1"/>
          <p:nvPr>
            <p:ph idx="2" type="title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6" name="Google Shape;1026;p2"/>
          <p:cNvSpPr txBox="1"/>
          <p:nvPr>
            <p:ph idx="3" type="title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7" name="Google Shape;1027;p2"/>
          <p:cNvSpPr txBox="1"/>
          <p:nvPr>
            <p:ph idx="4" type="title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8" name="Google Shape;1028;p2"/>
          <p:cNvSpPr txBox="1"/>
          <p:nvPr>
            <p:ph idx="6" type="title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9" name="Google Shape;1029;p2"/>
          <p:cNvSpPr txBox="1"/>
          <p:nvPr>
            <p:ph idx="1" type="subTitle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030" name="Google Shape;1030;p2"/>
          <p:cNvSpPr txBox="1"/>
          <p:nvPr>
            <p:ph idx="8" type="subTitle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031" name="Google Shape;1031;p2"/>
          <p:cNvSpPr txBox="1"/>
          <p:nvPr>
            <p:ph idx="9" type="subTitle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Solution Approach</a:t>
            </a:r>
            <a:endParaRPr/>
          </a:p>
        </p:txBody>
      </p:sp>
      <p:sp>
        <p:nvSpPr>
          <p:cNvPr id="1032" name="Google Shape;1032;p2"/>
          <p:cNvSpPr txBox="1"/>
          <p:nvPr>
            <p:ph idx="13" type="subTitle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33" name="Google Shape;1033;p2"/>
          <p:cNvSpPr txBox="1"/>
          <p:nvPr>
            <p:ph idx="3" type="title"/>
          </p:nvPr>
        </p:nvSpPr>
        <p:spPr>
          <a:xfrm>
            <a:off x="3463200" y="29504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34" name="Google Shape;1034;p2"/>
          <p:cNvSpPr txBox="1"/>
          <p:nvPr>
            <p:ph idx="13" type="subTitle"/>
          </p:nvPr>
        </p:nvSpPr>
        <p:spPr>
          <a:xfrm>
            <a:off x="3463200" y="330592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Actions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01 Team Presentation</a:t>
            </a:r>
            <a:endParaRPr/>
          </a:p>
        </p:txBody>
      </p:sp>
      <p:sp>
        <p:nvSpPr>
          <p:cNvPr id="1040" name="Google Shape;1040;p3"/>
          <p:cNvSpPr txBox="1"/>
          <p:nvPr>
            <p:ph idx="4" type="subTitle"/>
          </p:nvPr>
        </p:nvSpPr>
        <p:spPr>
          <a:xfrm>
            <a:off x="3395254" y="2150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ALEXANDRA ARSENI</a:t>
            </a:r>
            <a:endParaRPr sz="1200"/>
          </a:p>
        </p:txBody>
      </p:sp>
      <p:sp>
        <p:nvSpPr>
          <p:cNvPr id="1041" name="Google Shape;1041;p3"/>
          <p:cNvSpPr txBox="1"/>
          <p:nvPr>
            <p:ph idx="5" type="subTitle"/>
          </p:nvPr>
        </p:nvSpPr>
        <p:spPr>
          <a:xfrm>
            <a:off x="6091796" y="2150425"/>
            <a:ext cx="2582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FRAGKOULIS PSATHAS</a:t>
            </a:r>
            <a:endParaRPr sz="1200"/>
          </a:p>
        </p:txBody>
      </p:sp>
      <p:sp>
        <p:nvSpPr>
          <p:cNvPr id="1042" name="Google Shape;1042;p3"/>
          <p:cNvSpPr txBox="1"/>
          <p:nvPr>
            <p:ph idx="1" type="subTitle"/>
          </p:nvPr>
        </p:nvSpPr>
        <p:spPr>
          <a:xfrm>
            <a:off x="3395254" y="2529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ECE@NTUA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Junior Data Engineer</a:t>
            </a:r>
            <a:endParaRPr/>
          </a:p>
        </p:txBody>
      </p:sp>
      <p:sp>
        <p:nvSpPr>
          <p:cNvPr id="1043" name="Google Shape;1043;p3"/>
          <p:cNvSpPr txBox="1"/>
          <p:nvPr>
            <p:ph idx="2" type="subTitle"/>
          </p:nvPr>
        </p:nvSpPr>
        <p:spPr>
          <a:xfrm>
            <a:off x="6148875" y="2529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Mech Eng@NTUA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Researcher and PhD candidate@NTUA</a:t>
            </a:r>
            <a:endParaRPr/>
          </a:p>
        </p:txBody>
      </p:sp>
      <p:sp>
        <p:nvSpPr>
          <p:cNvPr id="1044" name="Google Shape;1044;p3"/>
          <p:cNvSpPr txBox="1"/>
          <p:nvPr>
            <p:ph idx="3" type="subTitle"/>
          </p:nvPr>
        </p:nvSpPr>
        <p:spPr>
          <a:xfrm>
            <a:off x="719996" y="2529599"/>
            <a:ext cx="23535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Mech Eng@NTUA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Operations Spv in Manufacturing</a:t>
            </a:r>
            <a:endParaRPr/>
          </a:p>
        </p:txBody>
      </p:sp>
      <p:sp>
        <p:nvSpPr>
          <p:cNvPr id="1045" name="Google Shape;1045;p3"/>
          <p:cNvSpPr txBox="1"/>
          <p:nvPr>
            <p:ph idx="6" type="subTitle"/>
          </p:nvPr>
        </p:nvSpPr>
        <p:spPr>
          <a:xfrm>
            <a:off x="770421" y="2150425"/>
            <a:ext cx="2353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LENA LIOSI</a:t>
            </a:r>
            <a:endParaRPr sz="1200"/>
          </a:p>
        </p:txBody>
      </p:sp>
      <p:sp>
        <p:nvSpPr>
          <p:cNvPr id="1046" name="Google Shape;1046;p3"/>
          <p:cNvSpPr/>
          <p:nvPr/>
        </p:nvSpPr>
        <p:spPr>
          <a:xfrm>
            <a:off x="6091807" y="1672643"/>
            <a:ext cx="316313" cy="378031"/>
          </a:xfrm>
          <a:custGeom>
            <a:rect b="b" l="l" r="r" t="t"/>
            <a:pathLst>
              <a:path extrusionOk="0" h="144" w="121">
                <a:moveTo>
                  <a:pt x="61" y="144"/>
                </a:moveTo>
                <a:cubicBezTo>
                  <a:pt x="44" y="144"/>
                  <a:pt x="29" y="138"/>
                  <a:pt x="18" y="127"/>
                </a:cubicBezTo>
                <a:cubicBezTo>
                  <a:pt x="6" y="115"/>
                  <a:pt x="0" y="100"/>
                  <a:pt x="0" y="84"/>
                </a:cubicBezTo>
                <a:cubicBezTo>
                  <a:pt x="0" y="75"/>
                  <a:pt x="5" y="62"/>
                  <a:pt x="14" y="47"/>
                </a:cubicBezTo>
                <a:cubicBezTo>
                  <a:pt x="21" y="36"/>
                  <a:pt x="29" y="23"/>
                  <a:pt x="40" y="10"/>
                </a:cubicBezTo>
                <a:cubicBezTo>
                  <a:pt x="45" y="4"/>
                  <a:pt x="52" y="0"/>
                  <a:pt x="61" y="0"/>
                </a:cubicBezTo>
                <a:cubicBezTo>
                  <a:pt x="69" y="0"/>
                  <a:pt x="76" y="4"/>
                  <a:pt x="81" y="10"/>
                </a:cubicBezTo>
                <a:cubicBezTo>
                  <a:pt x="92" y="23"/>
                  <a:pt x="101" y="36"/>
                  <a:pt x="107" y="47"/>
                </a:cubicBezTo>
                <a:cubicBezTo>
                  <a:pt x="116" y="62"/>
                  <a:pt x="121" y="75"/>
                  <a:pt x="121" y="84"/>
                </a:cubicBezTo>
                <a:cubicBezTo>
                  <a:pt x="121" y="100"/>
                  <a:pt x="115" y="115"/>
                  <a:pt x="103" y="127"/>
                </a:cubicBezTo>
                <a:cubicBezTo>
                  <a:pt x="92" y="138"/>
                  <a:pt x="77" y="144"/>
                  <a:pt x="61" y="144"/>
                </a:cubicBezTo>
                <a:close/>
                <a:moveTo>
                  <a:pt x="61" y="11"/>
                </a:moveTo>
                <a:cubicBezTo>
                  <a:pt x="56" y="11"/>
                  <a:pt x="52" y="13"/>
                  <a:pt x="49" y="17"/>
                </a:cubicBezTo>
                <a:cubicBezTo>
                  <a:pt x="25" y="47"/>
                  <a:pt x="12" y="71"/>
                  <a:pt x="12" y="84"/>
                </a:cubicBezTo>
                <a:cubicBezTo>
                  <a:pt x="12" y="111"/>
                  <a:pt x="34" y="133"/>
                  <a:pt x="61" y="133"/>
                </a:cubicBezTo>
                <a:cubicBezTo>
                  <a:pt x="88" y="133"/>
                  <a:pt x="110" y="111"/>
                  <a:pt x="110" y="84"/>
                </a:cubicBezTo>
                <a:cubicBezTo>
                  <a:pt x="110" y="71"/>
                  <a:pt x="96" y="47"/>
                  <a:pt x="73" y="17"/>
                </a:cubicBezTo>
                <a:cubicBezTo>
                  <a:pt x="70" y="13"/>
                  <a:pt x="65" y="11"/>
                  <a:pt x="61" y="11"/>
                </a:cubicBezTo>
                <a:close/>
                <a:moveTo>
                  <a:pt x="45" y="63"/>
                </a:moveTo>
                <a:cubicBezTo>
                  <a:pt x="49" y="63"/>
                  <a:pt x="52" y="66"/>
                  <a:pt x="52" y="70"/>
                </a:cubicBezTo>
                <a:cubicBezTo>
                  <a:pt x="52" y="74"/>
                  <a:pt x="49" y="77"/>
                  <a:pt x="45" y="77"/>
                </a:cubicBezTo>
                <a:cubicBezTo>
                  <a:pt x="41" y="77"/>
                  <a:pt x="38" y="74"/>
                  <a:pt x="38" y="70"/>
                </a:cubicBezTo>
                <a:cubicBezTo>
                  <a:pt x="38" y="66"/>
                  <a:pt x="41" y="63"/>
                  <a:pt x="45" y="63"/>
                </a:cubicBezTo>
                <a:close/>
                <a:moveTo>
                  <a:pt x="69" y="102"/>
                </a:moveTo>
                <a:cubicBezTo>
                  <a:pt x="69" y="106"/>
                  <a:pt x="72" y="109"/>
                  <a:pt x="76" y="109"/>
                </a:cubicBezTo>
                <a:cubicBezTo>
                  <a:pt x="80" y="109"/>
                  <a:pt x="83" y="106"/>
                  <a:pt x="83" y="102"/>
                </a:cubicBezTo>
                <a:cubicBezTo>
                  <a:pt x="83" y="98"/>
                  <a:pt x="80" y="95"/>
                  <a:pt x="76" y="95"/>
                </a:cubicBezTo>
                <a:cubicBezTo>
                  <a:pt x="72" y="95"/>
                  <a:pt x="69" y="98"/>
                  <a:pt x="69" y="102"/>
                </a:cubicBezTo>
                <a:close/>
                <a:moveTo>
                  <a:pt x="48" y="107"/>
                </a:moveTo>
                <a:cubicBezTo>
                  <a:pt x="82" y="72"/>
                  <a:pt x="82" y="72"/>
                  <a:pt x="82" y="72"/>
                </a:cubicBezTo>
                <a:cubicBezTo>
                  <a:pt x="84" y="70"/>
                  <a:pt x="84" y="67"/>
                  <a:pt x="81" y="64"/>
                </a:cubicBezTo>
                <a:cubicBezTo>
                  <a:pt x="79" y="62"/>
                  <a:pt x="76" y="62"/>
                  <a:pt x="73" y="65"/>
                </a:cubicBezTo>
                <a:cubicBezTo>
                  <a:pt x="40" y="99"/>
                  <a:pt x="40" y="99"/>
                  <a:pt x="40" y="99"/>
                </a:cubicBezTo>
                <a:cubicBezTo>
                  <a:pt x="38" y="102"/>
                  <a:pt x="38" y="105"/>
                  <a:pt x="40" y="107"/>
                </a:cubicBezTo>
                <a:cubicBezTo>
                  <a:pt x="41" y="108"/>
                  <a:pt x="43" y="109"/>
                  <a:pt x="44" y="109"/>
                </a:cubicBezTo>
                <a:cubicBezTo>
                  <a:pt x="46" y="109"/>
                  <a:pt x="47" y="108"/>
                  <a:pt x="48" y="1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3"/>
          <p:cNvSpPr/>
          <p:nvPr/>
        </p:nvSpPr>
        <p:spPr>
          <a:xfrm>
            <a:off x="3478975" y="1672856"/>
            <a:ext cx="378705" cy="377605"/>
          </a:xfrm>
          <a:custGeom>
            <a:rect b="b" l="l" r="r" t="t"/>
            <a:pathLst>
              <a:path extrusionOk="0" h="144" w="145">
                <a:moveTo>
                  <a:pt x="73" y="144"/>
                </a:moveTo>
                <a:cubicBezTo>
                  <a:pt x="53" y="144"/>
                  <a:pt x="35" y="137"/>
                  <a:pt x="22" y="123"/>
                </a:cubicBezTo>
                <a:cubicBezTo>
                  <a:pt x="8" y="110"/>
                  <a:pt x="0" y="92"/>
                  <a:pt x="0" y="72"/>
                </a:cubicBezTo>
                <a:cubicBezTo>
                  <a:pt x="0" y="53"/>
                  <a:pt x="8" y="35"/>
                  <a:pt x="22" y="21"/>
                </a:cubicBezTo>
                <a:cubicBezTo>
                  <a:pt x="35" y="8"/>
                  <a:pt x="53" y="0"/>
                  <a:pt x="73" y="0"/>
                </a:cubicBezTo>
                <a:cubicBezTo>
                  <a:pt x="92" y="0"/>
                  <a:pt x="110" y="8"/>
                  <a:pt x="124" y="21"/>
                </a:cubicBezTo>
                <a:cubicBezTo>
                  <a:pt x="137" y="35"/>
                  <a:pt x="145" y="53"/>
                  <a:pt x="145" y="72"/>
                </a:cubicBezTo>
                <a:cubicBezTo>
                  <a:pt x="145" y="92"/>
                  <a:pt x="137" y="110"/>
                  <a:pt x="124" y="123"/>
                </a:cubicBezTo>
                <a:cubicBezTo>
                  <a:pt x="110" y="137"/>
                  <a:pt x="92" y="144"/>
                  <a:pt x="73" y="144"/>
                </a:cubicBezTo>
                <a:close/>
                <a:moveTo>
                  <a:pt x="73" y="11"/>
                </a:moveTo>
                <a:cubicBezTo>
                  <a:pt x="39" y="11"/>
                  <a:pt x="12" y="39"/>
                  <a:pt x="12" y="72"/>
                </a:cubicBezTo>
                <a:cubicBezTo>
                  <a:pt x="12" y="106"/>
                  <a:pt x="39" y="133"/>
                  <a:pt x="73" y="133"/>
                </a:cubicBezTo>
                <a:cubicBezTo>
                  <a:pt x="106" y="133"/>
                  <a:pt x="134" y="106"/>
                  <a:pt x="134" y="72"/>
                </a:cubicBezTo>
                <a:cubicBezTo>
                  <a:pt x="134" y="39"/>
                  <a:pt x="106" y="11"/>
                  <a:pt x="73" y="11"/>
                </a:cubicBezTo>
                <a:close/>
                <a:moveTo>
                  <a:pt x="96" y="33"/>
                </a:moveTo>
                <a:cubicBezTo>
                  <a:pt x="84" y="33"/>
                  <a:pt x="84" y="33"/>
                  <a:pt x="84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78" y="38"/>
                  <a:pt x="81" y="44"/>
                  <a:pt x="86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82" y="55"/>
                  <a:pt x="82" y="55"/>
                  <a:pt x="82" y="55"/>
                </a:cubicBezTo>
                <a:cubicBezTo>
                  <a:pt x="82" y="56"/>
                  <a:pt x="81" y="56"/>
                  <a:pt x="81" y="56"/>
                </a:cubicBezTo>
                <a:cubicBezTo>
                  <a:pt x="81" y="61"/>
                  <a:pt x="84" y="63"/>
                  <a:pt x="87" y="63"/>
                </a:cubicBezTo>
                <a:cubicBezTo>
                  <a:pt x="89" y="63"/>
                  <a:pt x="90" y="63"/>
                  <a:pt x="91" y="6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7" y="68"/>
                  <a:pt x="113" y="65"/>
                  <a:pt x="113" y="60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3" y="35"/>
                  <a:pt x="111" y="33"/>
                  <a:pt x="109" y="33"/>
                </a:cubicBezTo>
                <a:lnTo>
                  <a:pt x="96" y="33"/>
                </a:lnTo>
                <a:close/>
                <a:moveTo>
                  <a:pt x="62" y="83"/>
                </a:moveTo>
                <a:cubicBezTo>
                  <a:pt x="60" y="81"/>
                  <a:pt x="57" y="81"/>
                  <a:pt x="54" y="83"/>
                </a:cubicBezTo>
                <a:cubicBezTo>
                  <a:pt x="50" y="87"/>
                  <a:pt x="50" y="87"/>
                  <a:pt x="50" y="87"/>
                </a:cubicBezTo>
                <a:cubicBezTo>
                  <a:pt x="44" y="84"/>
                  <a:pt x="37" y="85"/>
                  <a:pt x="31" y="90"/>
                </a:cubicBezTo>
                <a:cubicBezTo>
                  <a:pt x="29" y="92"/>
                  <a:pt x="29" y="96"/>
                  <a:pt x="31" y="98"/>
                </a:cubicBezTo>
                <a:cubicBezTo>
                  <a:pt x="34" y="100"/>
                  <a:pt x="37" y="100"/>
                  <a:pt x="39" y="98"/>
                </a:cubicBezTo>
                <a:cubicBezTo>
                  <a:pt x="42" y="96"/>
                  <a:pt x="45" y="96"/>
                  <a:pt x="48" y="98"/>
                </a:cubicBezTo>
                <a:cubicBezTo>
                  <a:pt x="50" y="101"/>
                  <a:pt x="50" y="104"/>
                  <a:pt x="48" y="107"/>
                </a:cubicBezTo>
                <a:cubicBezTo>
                  <a:pt x="46" y="109"/>
                  <a:pt x="46" y="112"/>
                  <a:pt x="48" y="115"/>
                </a:cubicBezTo>
                <a:cubicBezTo>
                  <a:pt x="49" y="116"/>
                  <a:pt x="50" y="116"/>
                  <a:pt x="52" y="116"/>
                </a:cubicBezTo>
                <a:cubicBezTo>
                  <a:pt x="53" y="116"/>
                  <a:pt x="55" y="116"/>
                  <a:pt x="56" y="115"/>
                </a:cubicBezTo>
                <a:cubicBezTo>
                  <a:pt x="61" y="109"/>
                  <a:pt x="62" y="101"/>
                  <a:pt x="59" y="94"/>
                </a:cubicBezTo>
                <a:cubicBezTo>
                  <a:pt x="62" y="91"/>
                  <a:pt x="62" y="91"/>
                  <a:pt x="62" y="91"/>
                </a:cubicBezTo>
                <a:cubicBezTo>
                  <a:pt x="64" y="89"/>
                  <a:pt x="64" y="86"/>
                  <a:pt x="62" y="83"/>
                </a:cubicBezTo>
                <a:close/>
                <a:moveTo>
                  <a:pt x="66" y="72"/>
                </a:moveTo>
                <a:cubicBezTo>
                  <a:pt x="66" y="76"/>
                  <a:pt x="69" y="79"/>
                  <a:pt x="73" y="79"/>
                </a:cubicBezTo>
                <a:cubicBezTo>
                  <a:pt x="76" y="79"/>
                  <a:pt x="80" y="76"/>
                  <a:pt x="80" y="72"/>
                </a:cubicBezTo>
                <a:cubicBezTo>
                  <a:pt x="80" y="68"/>
                  <a:pt x="76" y="65"/>
                  <a:pt x="73" y="65"/>
                </a:cubicBezTo>
                <a:cubicBezTo>
                  <a:pt x="69" y="65"/>
                  <a:pt x="66" y="68"/>
                  <a:pt x="66" y="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"/>
          <p:cNvSpPr/>
          <p:nvPr/>
        </p:nvSpPr>
        <p:spPr>
          <a:xfrm>
            <a:off x="929751" y="1672643"/>
            <a:ext cx="379135" cy="378031"/>
          </a:xfrm>
          <a:custGeom>
            <a:rect b="b" l="l" r="r" t="t"/>
            <a:pathLst>
              <a:path extrusionOk="0" h="144" w="145">
                <a:moveTo>
                  <a:pt x="105" y="144"/>
                </a:moveTo>
                <a:cubicBezTo>
                  <a:pt x="90" y="144"/>
                  <a:pt x="78" y="142"/>
                  <a:pt x="67" y="140"/>
                </a:cubicBezTo>
                <a:cubicBezTo>
                  <a:pt x="62" y="139"/>
                  <a:pt x="57" y="138"/>
                  <a:pt x="52" y="137"/>
                </a:cubicBezTo>
                <a:cubicBezTo>
                  <a:pt x="48" y="136"/>
                  <a:pt x="46" y="134"/>
                  <a:pt x="47" y="131"/>
                </a:cubicBezTo>
                <a:cubicBezTo>
                  <a:pt x="47" y="127"/>
                  <a:pt x="50" y="125"/>
                  <a:pt x="53" y="126"/>
                </a:cubicBezTo>
                <a:cubicBezTo>
                  <a:pt x="59" y="127"/>
                  <a:pt x="64" y="128"/>
                  <a:pt x="70" y="129"/>
                </a:cubicBezTo>
                <a:cubicBezTo>
                  <a:pt x="87" y="132"/>
                  <a:pt x="105" y="136"/>
                  <a:pt x="138" y="130"/>
                </a:cubicBezTo>
                <a:cubicBezTo>
                  <a:pt x="141" y="129"/>
                  <a:pt x="144" y="131"/>
                  <a:pt x="145" y="134"/>
                </a:cubicBezTo>
                <a:cubicBezTo>
                  <a:pt x="145" y="137"/>
                  <a:pt x="143" y="140"/>
                  <a:pt x="140" y="141"/>
                </a:cubicBezTo>
                <a:cubicBezTo>
                  <a:pt x="127" y="143"/>
                  <a:pt x="115" y="144"/>
                  <a:pt x="105" y="144"/>
                </a:cubicBezTo>
                <a:close/>
                <a:moveTo>
                  <a:pt x="95" y="114"/>
                </a:moveTo>
                <a:cubicBezTo>
                  <a:pt x="95" y="110"/>
                  <a:pt x="93" y="108"/>
                  <a:pt x="90" y="107"/>
                </a:cubicBezTo>
                <a:cubicBezTo>
                  <a:pt x="82" y="106"/>
                  <a:pt x="76" y="105"/>
                  <a:pt x="69" y="104"/>
                </a:cubicBezTo>
                <a:cubicBezTo>
                  <a:pt x="60" y="102"/>
                  <a:pt x="51" y="100"/>
                  <a:pt x="41" y="100"/>
                </a:cubicBezTo>
                <a:cubicBezTo>
                  <a:pt x="30" y="99"/>
                  <a:pt x="18" y="101"/>
                  <a:pt x="4" y="105"/>
                </a:cubicBezTo>
                <a:cubicBezTo>
                  <a:pt x="1" y="106"/>
                  <a:pt x="0" y="109"/>
                  <a:pt x="1" y="112"/>
                </a:cubicBezTo>
                <a:cubicBezTo>
                  <a:pt x="1" y="115"/>
                  <a:pt x="5" y="117"/>
                  <a:pt x="8" y="116"/>
                </a:cubicBezTo>
                <a:cubicBezTo>
                  <a:pt x="20" y="112"/>
                  <a:pt x="30" y="111"/>
                  <a:pt x="40" y="111"/>
                </a:cubicBezTo>
                <a:cubicBezTo>
                  <a:pt x="50" y="111"/>
                  <a:pt x="58" y="113"/>
                  <a:pt x="67" y="115"/>
                </a:cubicBezTo>
                <a:cubicBezTo>
                  <a:pt x="74" y="116"/>
                  <a:pt x="80" y="118"/>
                  <a:pt x="88" y="118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2" y="119"/>
                  <a:pt x="94" y="116"/>
                  <a:pt x="95" y="114"/>
                </a:cubicBezTo>
                <a:close/>
                <a:moveTo>
                  <a:pt x="106" y="100"/>
                </a:moveTo>
                <a:cubicBezTo>
                  <a:pt x="112" y="93"/>
                  <a:pt x="115" y="85"/>
                  <a:pt x="116" y="76"/>
                </a:cubicBezTo>
                <a:cubicBezTo>
                  <a:pt x="118" y="52"/>
                  <a:pt x="100" y="31"/>
                  <a:pt x="76" y="28"/>
                </a:cubicBezTo>
                <a:cubicBezTo>
                  <a:pt x="52" y="26"/>
                  <a:pt x="31" y="44"/>
                  <a:pt x="28" y="68"/>
                </a:cubicBezTo>
                <a:cubicBezTo>
                  <a:pt x="28" y="73"/>
                  <a:pt x="28" y="78"/>
                  <a:pt x="30" y="83"/>
                </a:cubicBezTo>
                <a:cubicBezTo>
                  <a:pt x="30" y="85"/>
                  <a:pt x="33" y="87"/>
                  <a:pt x="36" y="87"/>
                </a:cubicBezTo>
                <a:cubicBezTo>
                  <a:pt x="46" y="86"/>
                  <a:pt x="57" y="87"/>
                  <a:pt x="71" y="91"/>
                </a:cubicBezTo>
                <a:cubicBezTo>
                  <a:pt x="74" y="92"/>
                  <a:pt x="77" y="91"/>
                  <a:pt x="78" y="88"/>
                </a:cubicBezTo>
                <a:cubicBezTo>
                  <a:pt x="79" y="85"/>
                  <a:pt x="77" y="81"/>
                  <a:pt x="74" y="81"/>
                </a:cubicBezTo>
                <a:cubicBezTo>
                  <a:pt x="61" y="77"/>
                  <a:pt x="50" y="75"/>
                  <a:pt x="40" y="75"/>
                </a:cubicBezTo>
                <a:cubicBezTo>
                  <a:pt x="40" y="73"/>
                  <a:pt x="40" y="71"/>
                  <a:pt x="40" y="69"/>
                </a:cubicBezTo>
                <a:cubicBezTo>
                  <a:pt x="41" y="51"/>
                  <a:pt x="57" y="38"/>
                  <a:pt x="75" y="40"/>
                </a:cubicBezTo>
                <a:cubicBezTo>
                  <a:pt x="84" y="40"/>
                  <a:pt x="92" y="45"/>
                  <a:pt x="97" y="51"/>
                </a:cubicBezTo>
                <a:cubicBezTo>
                  <a:pt x="103" y="58"/>
                  <a:pt x="106" y="67"/>
                  <a:pt x="105" y="75"/>
                </a:cubicBezTo>
                <a:cubicBezTo>
                  <a:pt x="104" y="82"/>
                  <a:pt x="102" y="88"/>
                  <a:pt x="98" y="93"/>
                </a:cubicBezTo>
                <a:cubicBezTo>
                  <a:pt x="96" y="95"/>
                  <a:pt x="96" y="99"/>
                  <a:pt x="98" y="101"/>
                </a:cubicBezTo>
                <a:cubicBezTo>
                  <a:pt x="99" y="102"/>
                  <a:pt x="101" y="102"/>
                  <a:pt x="102" y="102"/>
                </a:cubicBezTo>
                <a:cubicBezTo>
                  <a:pt x="104" y="102"/>
                  <a:pt x="105" y="101"/>
                  <a:pt x="106" y="100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7" y="11"/>
                </a:move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4" y="17"/>
                  <a:pt x="77" y="15"/>
                  <a:pt x="77" y="11"/>
                </a:cubicBezTo>
                <a:close/>
                <a:moveTo>
                  <a:pt x="139" y="67"/>
                </a:moveTo>
                <a:cubicBezTo>
                  <a:pt x="134" y="67"/>
                  <a:pt x="134" y="67"/>
                  <a:pt x="134" y="67"/>
                </a:cubicBezTo>
                <a:cubicBezTo>
                  <a:pt x="131" y="67"/>
                  <a:pt x="128" y="69"/>
                  <a:pt x="128" y="72"/>
                </a:cubicBezTo>
                <a:cubicBezTo>
                  <a:pt x="128" y="75"/>
                  <a:pt x="130" y="78"/>
                  <a:pt x="134" y="78"/>
                </a:cubicBezTo>
                <a:cubicBezTo>
                  <a:pt x="139" y="78"/>
                  <a:pt x="139" y="78"/>
                  <a:pt x="139" y="78"/>
                </a:cubicBezTo>
                <a:cubicBezTo>
                  <a:pt x="142" y="78"/>
                  <a:pt x="145" y="75"/>
                  <a:pt x="145" y="72"/>
                </a:cubicBezTo>
                <a:cubicBezTo>
                  <a:pt x="145" y="69"/>
                  <a:pt x="142" y="67"/>
                  <a:pt x="139" y="67"/>
                </a:cubicBezTo>
                <a:close/>
                <a:moveTo>
                  <a:pt x="12" y="67"/>
                </a:moveTo>
                <a:cubicBezTo>
                  <a:pt x="6" y="67"/>
                  <a:pt x="6" y="67"/>
                  <a:pt x="6" y="67"/>
                </a:cubicBezTo>
                <a:cubicBezTo>
                  <a:pt x="3" y="67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7"/>
                  <a:pt x="12" y="67"/>
                </a:cubicBezTo>
                <a:close/>
                <a:moveTo>
                  <a:pt x="6" y="141"/>
                </a:moveTo>
                <a:cubicBezTo>
                  <a:pt x="4" y="141"/>
                  <a:pt x="1" y="139"/>
                  <a:pt x="1" y="137"/>
                </a:cubicBezTo>
                <a:cubicBezTo>
                  <a:pt x="0" y="134"/>
                  <a:pt x="1" y="131"/>
                  <a:pt x="4" y="130"/>
                </a:cubicBezTo>
                <a:cubicBezTo>
                  <a:pt x="11" y="128"/>
                  <a:pt x="17" y="127"/>
                  <a:pt x="24" y="126"/>
                </a:cubicBezTo>
                <a:cubicBezTo>
                  <a:pt x="27" y="125"/>
                  <a:pt x="30" y="128"/>
                  <a:pt x="30" y="131"/>
                </a:cubicBezTo>
                <a:cubicBezTo>
                  <a:pt x="30" y="134"/>
                  <a:pt x="28" y="137"/>
                  <a:pt x="25" y="137"/>
                </a:cubicBezTo>
                <a:cubicBezTo>
                  <a:pt x="20" y="138"/>
                  <a:pt x="14" y="139"/>
                  <a:pt x="8" y="141"/>
                </a:cubicBezTo>
                <a:cubicBezTo>
                  <a:pt x="7" y="141"/>
                  <a:pt x="7" y="141"/>
                  <a:pt x="6" y="141"/>
                </a:cubicBezTo>
                <a:close/>
                <a:moveTo>
                  <a:pt x="113" y="119"/>
                </a:moveTo>
                <a:cubicBezTo>
                  <a:pt x="121" y="119"/>
                  <a:pt x="130" y="118"/>
                  <a:pt x="140" y="116"/>
                </a:cubicBezTo>
                <a:cubicBezTo>
                  <a:pt x="143" y="115"/>
                  <a:pt x="145" y="112"/>
                  <a:pt x="145" y="109"/>
                </a:cubicBezTo>
                <a:cubicBezTo>
                  <a:pt x="144" y="106"/>
                  <a:pt x="141" y="104"/>
                  <a:pt x="138" y="105"/>
                </a:cubicBezTo>
                <a:cubicBezTo>
                  <a:pt x="128" y="107"/>
                  <a:pt x="120" y="108"/>
                  <a:pt x="112" y="108"/>
                </a:cubicBezTo>
                <a:cubicBezTo>
                  <a:pt x="109" y="108"/>
                  <a:pt x="107" y="111"/>
                  <a:pt x="107" y="114"/>
                </a:cubicBezTo>
                <a:cubicBezTo>
                  <a:pt x="107" y="117"/>
                  <a:pt x="110" y="119"/>
                  <a:pt x="113" y="119"/>
                </a:cubicBezTo>
                <a:cubicBezTo>
                  <a:pt x="113" y="119"/>
                  <a:pt x="113" y="119"/>
                  <a:pt x="113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9" name="Google Shape;10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1846" y="3420594"/>
            <a:ext cx="672414" cy="67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446" y="3420593"/>
            <a:ext cx="672414" cy="67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9973" y="3420593"/>
            <a:ext cx="672414" cy="67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479" y="3420594"/>
            <a:ext cx="672414" cy="67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7168" y="3420594"/>
            <a:ext cx="672414" cy="67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"/>
          <p:cNvSpPr txBox="1"/>
          <p:nvPr>
            <p:ph idx="4" type="subTitle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02 Project Overview</a:t>
            </a:r>
            <a:endParaRPr/>
          </a:p>
        </p:txBody>
      </p:sp>
      <p:sp>
        <p:nvSpPr>
          <p:cNvPr id="1060" name="Google Shape;1060;p4"/>
          <p:cNvSpPr txBox="1"/>
          <p:nvPr>
            <p:ph idx="1" type="subTitle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Inform citizens with </a:t>
            </a:r>
            <a:r>
              <a:rPr b="1" lang="en"/>
              <a:t>continuous and visual insights</a:t>
            </a:r>
            <a:r>
              <a:rPr lang="en"/>
              <a:t> about Air Quality metrics in EU and their compliance according to EU standards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Correlate factors such as GDP, life expectancy and weather data to Air Quality metrics </a:t>
            </a:r>
            <a:endParaRPr/>
          </a:p>
        </p:txBody>
      </p:sp>
      <p:sp>
        <p:nvSpPr>
          <p:cNvPr id="1061" name="Google Shape;1061;p4"/>
          <p:cNvSpPr txBox="1"/>
          <p:nvPr>
            <p:ph idx="2" type="subTitle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Construct a data pipeline that aggregates air quality data from EU capitals and checks compliance with EU Air Quality standards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Project Goals:</a:t>
            </a:r>
            <a:endParaRPr/>
          </a:p>
        </p:txBody>
      </p:sp>
      <p:sp>
        <p:nvSpPr>
          <p:cNvPr id="1062" name="Google Shape;1062;p4"/>
          <p:cNvSpPr txBox="1"/>
          <p:nvPr>
            <p:ph idx="3" type="subTitle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1063" name="Google Shape;1063;p4"/>
          <p:cNvSpPr/>
          <p:nvPr/>
        </p:nvSpPr>
        <p:spPr>
          <a:xfrm>
            <a:off x="1834811" y="1668315"/>
            <a:ext cx="379135" cy="378031"/>
          </a:xfrm>
          <a:custGeom>
            <a:rect b="b" l="l" r="r" t="t"/>
            <a:pathLst>
              <a:path extrusionOk="0" h="144" w="145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4"/>
          <p:cNvSpPr/>
          <p:nvPr/>
        </p:nvSpPr>
        <p:spPr>
          <a:xfrm>
            <a:off x="5021663" y="1666662"/>
            <a:ext cx="379135" cy="381337"/>
          </a:xfrm>
          <a:custGeom>
            <a:rect b="b" l="l" r="r" t="t"/>
            <a:pathLst>
              <a:path extrusionOk="0" h="145" w="145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"/>
          <p:cNvSpPr txBox="1"/>
          <p:nvPr>
            <p:ph idx="6" type="subTitle"/>
          </p:nvPr>
        </p:nvSpPr>
        <p:spPr>
          <a:xfrm>
            <a:off x="1726447" y="2754800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EU limits</a:t>
            </a:r>
            <a:endParaRPr/>
          </a:p>
        </p:txBody>
      </p:sp>
      <p:sp>
        <p:nvSpPr>
          <p:cNvPr id="1070" name="Google Shape;1070;p5"/>
          <p:cNvSpPr txBox="1"/>
          <p:nvPr>
            <p:ph type="title"/>
          </p:nvPr>
        </p:nvSpPr>
        <p:spPr>
          <a:xfrm>
            <a:off x="241800" y="445025"/>
            <a:ext cx="82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Key terms regarding project</a:t>
            </a:r>
            <a:endParaRPr/>
          </a:p>
        </p:txBody>
      </p:sp>
      <p:sp>
        <p:nvSpPr>
          <p:cNvPr id="1071" name="Google Shape;1071;p5"/>
          <p:cNvSpPr txBox="1"/>
          <p:nvPr>
            <p:ph idx="1" type="subTitle"/>
          </p:nvPr>
        </p:nvSpPr>
        <p:spPr>
          <a:xfrm>
            <a:off x="1726447" y="1785525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An indicator developed by government agencies  to communicate to the public how </a:t>
            </a:r>
            <a:r>
              <a:rPr lang="en">
                <a:uFill>
                  <a:noFill/>
                </a:uFill>
                <a:hlinkClick r:id="rId3"/>
              </a:rPr>
              <a:t>polluted</a:t>
            </a:r>
            <a:r>
              <a:rPr lang="en"/>
              <a:t> the air currently is or how polluted it is forecast to become</a:t>
            </a:r>
            <a:endParaRPr/>
          </a:p>
        </p:txBody>
      </p:sp>
      <p:sp>
        <p:nvSpPr>
          <p:cNvPr id="1072" name="Google Shape;1072;p5"/>
          <p:cNvSpPr txBox="1"/>
          <p:nvPr>
            <p:ph idx="2" type="subTitle"/>
          </p:nvPr>
        </p:nvSpPr>
        <p:spPr>
          <a:xfrm>
            <a:off x="5139922" y="1785525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</a:t>
            </a:r>
            <a:r>
              <a:rPr lang="en"/>
              <a:t>round-level ozone, particle pollution (also known as particulate matter), carbon monoxide, sulfur dioxide, and nitrogen dioxide.</a:t>
            </a:r>
            <a:endParaRPr/>
          </a:p>
        </p:txBody>
      </p:sp>
      <p:sp>
        <p:nvSpPr>
          <p:cNvPr id="1073" name="Google Shape;1073;p5"/>
          <p:cNvSpPr txBox="1"/>
          <p:nvPr>
            <p:ph idx="3" type="subTitle"/>
          </p:nvPr>
        </p:nvSpPr>
        <p:spPr>
          <a:xfrm>
            <a:off x="1726447" y="3400399"/>
            <a:ext cx="2676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EU air quality standards vary by pollutant and exposure time, with legally binding limit values and less strict target values.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74" name="Google Shape;1074;p5"/>
          <p:cNvSpPr txBox="1"/>
          <p:nvPr>
            <p:ph idx="4" type="subTitle"/>
          </p:nvPr>
        </p:nvSpPr>
        <p:spPr>
          <a:xfrm>
            <a:off x="5139922" y="3400399"/>
            <a:ext cx="26793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relationships between weather, GDP per capita, age, and air pollution need to be examined to understand their impacts.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75" name="Google Shape;1075;p5"/>
          <p:cNvSpPr txBox="1"/>
          <p:nvPr>
            <p:ph idx="5" type="subTitle"/>
          </p:nvPr>
        </p:nvSpPr>
        <p:spPr>
          <a:xfrm>
            <a:off x="1726447" y="1139925"/>
            <a:ext cx="267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AIR QUALITY INDEX (AQI)</a:t>
            </a:r>
            <a:endParaRPr/>
          </a:p>
        </p:txBody>
      </p:sp>
      <p:sp>
        <p:nvSpPr>
          <p:cNvPr id="1076" name="Google Shape;1076;p5"/>
          <p:cNvSpPr txBox="1"/>
          <p:nvPr>
            <p:ph idx="7" type="subTitle"/>
          </p:nvPr>
        </p:nvSpPr>
        <p:spPr>
          <a:xfrm>
            <a:off x="5139897" y="1139925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COMMON POLLUTANTS</a:t>
            </a:r>
            <a:endParaRPr/>
          </a:p>
        </p:txBody>
      </p:sp>
      <p:sp>
        <p:nvSpPr>
          <p:cNvPr id="1077" name="Google Shape;1077;p5"/>
          <p:cNvSpPr txBox="1"/>
          <p:nvPr>
            <p:ph idx="8" type="subTitle"/>
          </p:nvPr>
        </p:nvSpPr>
        <p:spPr>
          <a:xfrm>
            <a:off x="5139897" y="2754800"/>
            <a:ext cx="267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OTHER FACTORS </a:t>
            </a:r>
            <a:endParaRPr/>
          </a:p>
        </p:txBody>
      </p:sp>
      <p:sp>
        <p:nvSpPr>
          <p:cNvPr id="1078" name="Google Shape;1078;p5"/>
          <p:cNvSpPr/>
          <p:nvPr/>
        </p:nvSpPr>
        <p:spPr>
          <a:xfrm>
            <a:off x="1296003" y="1339002"/>
            <a:ext cx="382441" cy="370315"/>
          </a:xfrm>
          <a:custGeom>
            <a:rect b="b" l="l" r="r" t="t"/>
            <a:pathLst>
              <a:path extrusionOk="0" h="141" w="146">
                <a:moveTo>
                  <a:pt x="20" y="85"/>
                </a:moveTo>
                <a:cubicBezTo>
                  <a:pt x="20" y="85"/>
                  <a:pt x="19" y="85"/>
                  <a:pt x="19" y="85"/>
                </a:cubicBezTo>
                <a:cubicBezTo>
                  <a:pt x="12" y="82"/>
                  <a:pt x="6" y="78"/>
                  <a:pt x="3" y="71"/>
                </a:cubicBezTo>
                <a:cubicBezTo>
                  <a:pt x="0" y="65"/>
                  <a:pt x="0" y="57"/>
                  <a:pt x="2" y="51"/>
                </a:cubicBezTo>
                <a:cubicBezTo>
                  <a:pt x="7" y="37"/>
                  <a:pt x="22" y="29"/>
                  <a:pt x="36" y="34"/>
                </a:cubicBezTo>
                <a:cubicBezTo>
                  <a:pt x="38" y="35"/>
                  <a:pt x="44" y="37"/>
                  <a:pt x="61" y="54"/>
                </a:cubicBezTo>
                <a:cubicBezTo>
                  <a:pt x="64" y="57"/>
                  <a:pt x="64" y="60"/>
                  <a:pt x="61" y="62"/>
                </a:cubicBezTo>
                <a:cubicBezTo>
                  <a:pt x="59" y="65"/>
                  <a:pt x="55" y="65"/>
                  <a:pt x="53" y="62"/>
                </a:cubicBezTo>
                <a:cubicBezTo>
                  <a:pt x="39" y="48"/>
                  <a:pt x="34" y="45"/>
                  <a:pt x="32" y="45"/>
                </a:cubicBezTo>
                <a:cubicBezTo>
                  <a:pt x="24" y="42"/>
                  <a:pt x="15" y="46"/>
                  <a:pt x="13" y="54"/>
                </a:cubicBezTo>
                <a:cubicBezTo>
                  <a:pt x="11" y="58"/>
                  <a:pt x="11" y="62"/>
                  <a:pt x="13" y="66"/>
                </a:cubicBezTo>
                <a:cubicBezTo>
                  <a:pt x="15" y="70"/>
                  <a:pt x="18" y="73"/>
                  <a:pt x="22" y="74"/>
                </a:cubicBezTo>
                <a:cubicBezTo>
                  <a:pt x="25" y="75"/>
                  <a:pt x="27" y="78"/>
                  <a:pt x="26" y="81"/>
                </a:cubicBezTo>
                <a:cubicBezTo>
                  <a:pt x="25" y="84"/>
                  <a:pt x="23" y="85"/>
                  <a:pt x="20" y="85"/>
                </a:cubicBezTo>
                <a:close/>
                <a:moveTo>
                  <a:pt x="88" y="58"/>
                </a:moveTo>
                <a:cubicBezTo>
                  <a:pt x="100" y="36"/>
                  <a:pt x="100" y="29"/>
                  <a:pt x="100" y="27"/>
                </a:cubicBezTo>
                <a:cubicBezTo>
                  <a:pt x="100" y="12"/>
                  <a:pt x="88" y="0"/>
                  <a:pt x="73" y="0"/>
                </a:cubicBezTo>
                <a:cubicBezTo>
                  <a:pt x="58" y="0"/>
                  <a:pt x="46" y="12"/>
                  <a:pt x="46" y="27"/>
                </a:cubicBezTo>
                <a:cubicBezTo>
                  <a:pt x="46" y="30"/>
                  <a:pt x="48" y="32"/>
                  <a:pt x="51" y="32"/>
                </a:cubicBezTo>
                <a:cubicBezTo>
                  <a:pt x="55" y="32"/>
                  <a:pt x="57" y="30"/>
                  <a:pt x="57" y="27"/>
                </a:cubicBezTo>
                <a:cubicBezTo>
                  <a:pt x="57" y="18"/>
                  <a:pt x="64" y="11"/>
                  <a:pt x="73" y="11"/>
                </a:cubicBezTo>
                <a:cubicBezTo>
                  <a:pt x="82" y="11"/>
                  <a:pt x="89" y="18"/>
                  <a:pt x="89" y="27"/>
                </a:cubicBezTo>
                <a:cubicBezTo>
                  <a:pt x="89" y="28"/>
                  <a:pt x="88" y="34"/>
                  <a:pt x="78" y="53"/>
                </a:cubicBezTo>
                <a:cubicBezTo>
                  <a:pt x="77" y="56"/>
                  <a:pt x="78" y="59"/>
                  <a:pt x="81" y="61"/>
                </a:cubicBezTo>
                <a:cubicBezTo>
                  <a:pt x="82" y="61"/>
                  <a:pt x="83" y="61"/>
                  <a:pt x="83" y="61"/>
                </a:cubicBezTo>
                <a:cubicBezTo>
                  <a:pt x="86" y="61"/>
                  <a:pt x="87" y="60"/>
                  <a:pt x="88" y="58"/>
                </a:cubicBezTo>
                <a:close/>
                <a:moveTo>
                  <a:pt x="66" y="130"/>
                </a:moveTo>
                <a:cubicBezTo>
                  <a:pt x="68" y="127"/>
                  <a:pt x="68" y="123"/>
                  <a:pt x="65" y="122"/>
                </a:cubicBezTo>
                <a:cubicBezTo>
                  <a:pt x="63" y="120"/>
                  <a:pt x="59" y="120"/>
                  <a:pt x="57" y="123"/>
                </a:cubicBezTo>
                <a:cubicBezTo>
                  <a:pt x="52" y="130"/>
                  <a:pt x="42" y="132"/>
                  <a:pt x="35" y="126"/>
                </a:cubicBezTo>
                <a:cubicBezTo>
                  <a:pt x="32" y="124"/>
                  <a:pt x="30" y="120"/>
                  <a:pt x="29" y="116"/>
                </a:cubicBezTo>
                <a:cubicBezTo>
                  <a:pt x="28" y="112"/>
                  <a:pt x="29" y="108"/>
                  <a:pt x="32" y="105"/>
                </a:cubicBezTo>
                <a:cubicBezTo>
                  <a:pt x="33" y="103"/>
                  <a:pt x="37" y="99"/>
                  <a:pt x="55" y="89"/>
                </a:cubicBezTo>
                <a:cubicBezTo>
                  <a:pt x="58" y="88"/>
                  <a:pt x="59" y="85"/>
                  <a:pt x="58" y="82"/>
                </a:cubicBezTo>
                <a:cubicBezTo>
                  <a:pt x="56" y="79"/>
                  <a:pt x="53" y="78"/>
                  <a:pt x="50" y="79"/>
                </a:cubicBezTo>
                <a:cubicBezTo>
                  <a:pt x="28" y="91"/>
                  <a:pt x="24" y="96"/>
                  <a:pt x="23" y="98"/>
                </a:cubicBezTo>
                <a:cubicBezTo>
                  <a:pt x="18" y="104"/>
                  <a:pt x="17" y="111"/>
                  <a:pt x="18" y="118"/>
                </a:cubicBezTo>
                <a:cubicBezTo>
                  <a:pt x="19" y="125"/>
                  <a:pt x="23" y="131"/>
                  <a:pt x="29" y="136"/>
                </a:cubicBezTo>
                <a:cubicBezTo>
                  <a:pt x="34" y="139"/>
                  <a:pt x="39" y="141"/>
                  <a:pt x="44" y="141"/>
                </a:cubicBezTo>
                <a:cubicBezTo>
                  <a:pt x="53" y="141"/>
                  <a:pt x="61" y="137"/>
                  <a:pt x="66" y="130"/>
                </a:cubicBezTo>
                <a:close/>
                <a:moveTo>
                  <a:pt x="117" y="135"/>
                </a:moveTo>
                <a:cubicBezTo>
                  <a:pt x="129" y="127"/>
                  <a:pt x="132" y="110"/>
                  <a:pt x="123" y="98"/>
                </a:cubicBezTo>
                <a:cubicBezTo>
                  <a:pt x="121" y="95"/>
                  <a:pt x="118" y="95"/>
                  <a:pt x="115" y="96"/>
                </a:cubicBezTo>
                <a:cubicBezTo>
                  <a:pt x="113" y="98"/>
                  <a:pt x="112" y="102"/>
                  <a:pt x="114" y="104"/>
                </a:cubicBezTo>
                <a:cubicBezTo>
                  <a:pt x="119" y="111"/>
                  <a:pt x="118" y="121"/>
                  <a:pt x="111" y="126"/>
                </a:cubicBezTo>
                <a:cubicBezTo>
                  <a:pt x="107" y="129"/>
                  <a:pt x="103" y="130"/>
                  <a:pt x="99" y="129"/>
                </a:cubicBezTo>
                <a:cubicBezTo>
                  <a:pt x="95" y="129"/>
                  <a:pt x="92" y="126"/>
                  <a:pt x="89" y="123"/>
                </a:cubicBezTo>
                <a:cubicBezTo>
                  <a:pt x="88" y="122"/>
                  <a:pt x="85" y="116"/>
                  <a:pt x="82" y="95"/>
                </a:cubicBezTo>
                <a:cubicBezTo>
                  <a:pt x="81" y="92"/>
                  <a:pt x="78" y="90"/>
                  <a:pt x="75" y="91"/>
                </a:cubicBezTo>
                <a:cubicBezTo>
                  <a:pt x="72" y="91"/>
                  <a:pt x="70" y="94"/>
                  <a:pt x="71" y="97"/>
                </a:cubicBezTo>
                <a:cubicBezTo>
                  <a:pt x="75" y="122"/>
                  <a:pt x="79" y="128"/>
                  <a:pt x="80" y="130"/>
                </a:cubicBezTo>
                <a:cubicBezTo>
                  <a:pt x="84" y="135"/>
                  <a:pt x="90" y="139"/>
                  <a:pt x="97" y="140"/>
                </a:cubicBezTo>
                <a:cubicBezTo>
                  <a:pt x="99" y="141"/>
                  <a:pt x="100" y="141"/>
                  <a:pt x="102" y="141"/>
                </a:cubicBezTo>
                <a:cubicBezTo>
                  <a:pt x="107" y="141"/>
                  <a:pt x="113" y="139"/>
                  <a:pt x="117" y="135"/>
                </a:cubicBezTo>
                <a:close/>
                <a:moveTo>
                  <a:pt x="127" y="84"/>
                </a:moveTo>
                <a:cubicBezTo>
                  <a:pt x="134" y="81"/>
                  <a:pt x="139" y="76"/>
                  <a:pt x="142" y="70"/>
                </a:cubicBezTo>
                <a:cubicBezTo>
                  <a:pt x="145" y="63"/>
                  <a:pt x="146" y="56"/>
                  <a:pt x="143" y="49"/>
                </a:cubicBezTo>
                <a:cubicBezTo>
                  <a:pt x="138" y="35"/>
                  <a:pt x="122" y="28"/>
                  <a:pt x="108" y="33"/>
                </a:cubicBezTo>
                <a:cubicBezTo>
                  <a:pt x="105" y="34"/>
                  <a:pt x="104" y="37"/>
                  <a:pt x="105" y="40"/>
                </a:cubicBezTo>
                <a:cubicBezTo>
                  <a:pt x="106" y="43"/>
                  <a:pt x="109" y="45"/>
                  <a:pt x="112" y="44"/>
                </a:cubicBezTo>
                <a:cubicBezTo>
                  <a:pt x="120" y="41"/>
                  <a:pt x="129" y="45"/>
                  <a:pt x="133" y="53"/>
                </a:cubicBezTo>
                <a:cubicBezTo>
                  <a:pt x="134" y="57"/>
                  <a:pt x="134" y="61"/>
                  <a:pt x="132" y="65"/>
                </a:cubicBezTo>
                <a:cubicBezTo>
                  <a:pt x="130" y="69"/>
                  <a:pt x="127" y="72"/>
                  <a:pt x="123" y="73"/>
                </a:cubicBezTo>
                <a:cubicBezTo>
                  <a:pt x="122" y="74"/>
                  <a:pt x="116" y="75"/>
                  <a:pt x="95" y="73"/>
                </a:cubicBezTo>
                <a:cubicBezTo>
                  <a:pt x="92" y="73"/>
                  <a:pt x="89" y="75"/>
                  <a:pt x="89" y="78"/>
                </a:cubicBezTo>
                <a:cubicBezTo>
                  <a:pt x="89" y="81"/>
                  <a:pt x="91" y="84"/>
                  <a:pt x="94" y="84"/>
                </a:cubicBezTo>
                <a:cubicBezTo>
                  <a:pt x="103" y="85"/>
                  <a:pt x="109" y="86"/>
                  <a:pt x="114" y="86"/>
                </a:cubicBezTo>
                <a:cubicBezTo>
                  <a:pt x="123" y="86"/>
                  <a:pt x="126" y="84"/>
                  <a:pt x="127" y="84"/>
                </a:cubicBezTo>
                <a:close/>
                <a:moveTo>
                  <a:pt x="80" y="74"/>
                </a:moveTo>
                <a:cubicBezTo>
                  <a:pt x="80" y="70"/>
                  <a:pt x="77" y="67"/>
                  <a:pt x="73" y="67"/>
                </a:cubicBezTo>
                <a:cubicBezTo>
                  <a:pt x="69" y="67"/>
                  <a:pt x="66" y="70"/>
                  <a:pt x="66" y="74"/>
                </a:cubicBezTo>
                <a:cubicBezTo>
                  <a:pt x="66" y="78"/>
                  <a:pt x="69" y="81"/>
                  <a:pt x="73" y="81"/>
                </a:cubicBezTo>
                <a:cubicBezTo>
                  <a:pt x="77" y="81"/>
                  <a:pt x="80" y="78"/>
                  <a:pt x="80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5"/>
          <p:cNvSpPr/>
          <p:nvPr/>
        </p:nvSpPr>
        <p:spPr>
          <a:xfrm>
            <a:off x="4701312" y="2954148"/>
            <a:ext cx="379135" cy="379132"/>
          </a:xfrm>
          <a:custGeom>
            <a:rect b="b" l="l" r="r" t="t"/>
            <a:pathLst>
              <a:path extrusionOk="0" h="144" w="145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7" y="11"/>
                </a:move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7" y="15"/>
                  <a:pt x="77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55" y="107"/>
                </a:moveTo>
                <a:cubicBezTo>
                  <a:pt x="57" y="104"/>
                  <a:pt x="56" y="101"/>
                  <a:pt x="54" y="99"/>
                </a:cubicBezTo>
                <a:cubicBezTo>
                  <a:pt x="45" y="93"/>
                  <a:pt x="40" y="83"/>
                  <a:pt x="40" y="72"/>
                </a:cubicBezTo>
                <a:cubicBezTo>
                  <a:pt x="40" y="54"/>
                  <a:pt x="55" y="40"/>
                  <a:pt x="73" y="40"/>
                </a:cubicBezTo>
                <a:cubicBezTo>
                  <a:pt x="91" y="40"/>
                  <a:pt x="105" y="54"/>
                  <a:pt x="105" y="72"/>
                </a:cubicBezTo>
                <a:cubicBezTo>
                  <a:pt x="105" y="83"/>
                  <a:pt x="101" y="92"/>
                  <a:pt x="92" y="98"/>
                </a:cubicBezTo>
                <a:cubicBezTo>
                  <a:pt x="90" y="100"/>
                  <a:pt x="89" y="104"/>
                  <a:pt x="91" y="106"/>
                </a:cubicBezTo>
                <a:cubicBezTo>
                  <a:pt x="93" y="109"/>
                  <a:pt x="96" y="109"/>
                  <a:pt x="99" y="108"/>
                </a:cubicBezTo>
                <a:cubicBezTo>
                  <a:pt x="104" y="104"/>
                  <a:pt x="109" y="98"/>
                  <a:pt x="112" y="92"/>
                </a:cubicBezTo>
                <a:cubicBezTo>
                  <a:pt x="115" y="86"/>
                  <a:pt x="117" y="79"/>
                  <a:pt x="117" y="72"/>
                </a:cubicBezTo>
                <a:cubicBezTo>
                  <a:pt x="117" y="48"/>
                  <a:pt x="97" y="28"/>
                  <a:pt x="73" y="28"/>
                </a:cubicBezTo>
                <a:cubicBezTo>
                  <a:pt x="48" y="28"/>
                  <a:pt x="29" y="48"/>
                  <a:pt x="29" y="72"/>
                </a:cubicBezTo>
                <a:cubicBezTo>
                  <a:pt x="29" y="87"/>
                  <a:pt x="36" y="100"/>
                  <a:pt x="47" y="108"/>
                </a:cubicBezTo>
                <a:cubicBezTo>
                  <a:pt x="48" y="109"/>
                  <a:pt x="49" y="109"/>
                  <a:pt x="51" y="109"/>
                </a:cubicBezTo>
                <a:cubicBezTo>
                  <a:pt x="52" y="109"/>
                  <a:pt x="54" y="108"/>
                  <a:pt x="55" y="107"/>
                </a:cubicBezTo>
                <a:close/>
                <a:moveTo>
                  <a:pt x="73" y="144"/>
                </a:moveTo>
                <a:cubicBezTo>
                  <a:pt x="68" y="144"/>
                  <a:pt x="63" y="143"/>
                  <a:pt x="60" y="139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9" y="128"/>
                  <a:pt x="49" y="124"/>
                  <a:pt x="51" y="122"/>
                </a:cubicBezTo>
                <a:cubicBezTo>
                  <a:pt x="53" y="120"/>
                  <a:pt x="57" y="120"/>
                  <a:pt x="59" y="122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70" y="134"/>
                  <a:pt x="75" y="134"/>
                  <a:pt x="78" y="131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9" y="120"/>
                  <a:pt x="92" y="120"/>
                  <a:pt x="95" y="122"/>
                </a:cubicBezTo>
                <a:cubicBezTo>
                  <a:pt x="97" y="124"/>
                  <a:pt x="97" y="128"/>
                  <a:pt x="95" y="130"/>
                </a:cubicBezTo>
                <a:cubicBezTo>
                  <a:pt x="86" y="139"/>
                  <a:pt x="86" y="139"/>
                  <a:pt x="86" y="139"/>
                </a:cubicBezTo>
                <a:cubicBezTo>
                  <a:pt x="82" y="143"/>
                  <a:pt x="77" y="144"/>
                  <a:pt x="73" y="144"/>
                </a:cubicBezTo>
                <a:close/>
                <a:moveTo>
                  <a:pt x="78" y="118"/>
                </a:moveTo>
                <a:cubicBezTo>
                  <a:pt x="78" y="92"/>
                  <a:pt x="78" y="92"/>
                  <a:pt x="78" y="92"/>
                </a:cubicBezTo>
                <a:cubicBezTo>
                  <a:pt x="78" y="89"/>
                  <a:pt x="76" y="87"/>
                  <a:pt x="73" y="86"/>
                </a:cubicBezTo>
                <a:cubicBezTo>
                  <a:pt x="70" y="86"/>
                  <a:pt x="67" y="89"/>
                  <a:pt x="67" y="92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7" y="121"/>
                  <a:pt x="69" y="123"/>
                  <a:pt x="72" y="124"/>
                </a:cubicBezTo>
                <a:cubicBezTo>
                  <a:pt x="76" y="124"/>
                  <a:pt x="78" y="121"/>
                  <a:pt x="78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5"/>
          <p:cNvSpPr/>
          <p:nvPr/>
        </p:nvSpPr>
        <p:spPr>
          <a:xfrm>
            <a:off x="4734376" y="1329633"/>
            <a:ext cx="313006" cy="389052"/>
          </a:xfrm>
          <a:custGeom>
            <a:rect b="b" l="l" r="r" t="t"/>
            <a:pathLst>
              <a:path extrusionOk="0" h="148" w="120">
                <a:moveTo>
                  <a:pt x="29" y="31"/>
                </a:move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1" y="0"/>
                  <a:pt x="34" y="0"/>
                </a:cubicBezTo>
                <a:cubicBezTo>
                  <a:pt x="37" y="0"/>
                  <a:pt x="40" y="2"/>
                  <a:pt x="40" y="6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4"/>
                  <a:pt x="38" y="36"/>
                  <a:pt x="35" y="36"/>
                </a:cubicBezTo>
                <a:cubicBezTo>
                  <a:pt x="32" y="37"/>
                  <a:pt x="29" y="34"/>
                  <a:pt x="29" y="31"/>
                </a:cubicBezTo>
                <a:close/>
                <a:moveTo>
                  <a:pt x="65" y="18"/>
                </a:move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3" y="0"/>
                  <a:pt x="60" y="0"/>
                </a:cubicBezTo>
                <a:cubicBezTo>
                  <a:pt x="57" y="0"/>
                  <a:pt x="54" y="2"/>
                  <a:pt x="54" y="6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21"/>
                  <a:pt x="57" y="24"/>
                  <a:pt x="60" y="23"/>
                </a:cubicBezTo>
                <a:cubicBezTo>
                  <a:pt x="63" y="23"/>
                  <a:pt x="65" y="21"/>
                  <a:pt x="65" y="18"/>
                </a:cubicBezTo>
                <a:close/>
                <a:moveTo>
                  <a:pt x="116" y="42"/>
                </a:moveTo>
                <a:cubicBezTo>
                  <a:pt x="116" y="6"/>
                  <a:pt x="116" y="6"/>
                  <a:pt x="116" y="6"/>
                </a:cubicBezTo>
                <a:cubicBezTo>
                  <a:pt x="116" y="3"/>
                  <a:pt x="114" y="0"/>
                  <a:pt x="111" y="0"/>
                </a:cubicBezTo>
                <a:cubicBezTo>
                  <a:pt x="108" y="0"/>
                  <a:pt x="105" y="2"/>
                  <a:pt x="105" y="6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05" y="45"/>
                  <a:pt x="108" y="48"/>
                  <a:pt x="111" y="48"/>
                </a:cubicBezTo>
                <a:cubicBezTo>
                  <a:pt x="114" y="47"/>
                  <a:pt x="116" y="45"/>
                  <a:pt x="116" y="42"/>
                </a:cubicBezTo>
                <a:close/>
                <a:moveTo>
                  <a:pt x="91" y="31"/>
                </a:move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9" y="0"/>
                  <a:pt x="86" y="0"/>
                </a:cubicBezTo>
                <a:cubicBezTo>
                  <a:pt x="82" y="0"/>
                  <a:pt x="79" y="2"/>
                  <a:pt x="79" y="6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4"/>
                  <a:pt x="82" y="37"/>
                  <a:pt x="86" y="36"/>
                </a:cubicBezTo>
                <a:cubicBezTo>
                  <a:pt x="89" y="36"/>
                  <a:pt x="91" y="34"/>
                  <a:pt x="91" y="31"/>
                </a:cubicBezTo>
                <a:close/>
                <a:moveTo>
                  <a:pt x="15" y="42"/>
                </a:moveTo>
                <a:cubicBezTo>
                  <a:pt x="15" y="6"/>
                  <a:pt x="15" y="6"/>
                  <a:pt x="15" y="6"/>
                </a:cubicBezTo>
                <a:cubicBezTo>
                  <a:pt x="15" y="3"/>
                  <a:pt x="12" y="0"/>
                  <a:pt x="9" y="0"/>
                </a:cubicBezTo>
                <a:cubicBezTo>
                  <a:pt x="6" y="0"/>
                  <a:pt x="3" y="2"/>
                  <a:pt x="3" y="6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5"/>
                  <a:pt x="6" y="48"/>
                  <a:pt x="9" y="48"/>
                </a:cubicBezTo>
                <a:cubicBezTo>
                  <a:pt x="12" y="47"/>
                  <a:pt x="15" y="45"/>
                  <a:pt x="15" y="42"/>
                </a:cubicBezTo>
                <a:close/>
                <a:moveTo>
                  <a:pt x="60" y="55"/>
                </a:moveTo>
                <a:cubicBezTo>
                  <a:pt x="83" y="55"/>
                  <a:pt x="102" y="70"/>
                  <a:pt x="108" y="92"/>
                </a:cubicBezTo>
                <a:cubicBezTo>
                  <a:pt x="108" y="93"/>
                  <a:pt x="108" y="95"/>
                  <a:pt x="107" y="97"/>
                </a:cubicBezTo>
                <a:cubicBezTo>
                  <a:pt x="106" y="98"/>
                  <a:pt x="104" y="99"/>
                  <a:pt x="102" y="99"/>
                </a:cubicBezTo>
                <a:cubicBezTo>
                  <a:pt x="96" y="100"/>
                  <a:pt x="89" y="101"/>
                  <a:pt x="82" y="101"/>
                </a:cubicBezTo>
                <a:cubicBezTo>
                  <a:pt x="80" y="101"/>
                  <a:pt x="78" y="102"/>
                  <a:pt x="77" y="104"/>
                </a:cubicBezTo>
                <a:cubicBezTo>
                  <a:pt x="75" y="108"/>
                  <a:pt x="78" y="112"/>
                  <a:pt x="82" y="112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90" y="112"/>
                  <a:pt x="97" y="111"/>
                  <a:pt x="103" y="111"/>
                </a:cubicBezTo>
                <a:cubicBezTo>
                  <a:pt x="108" y="110"/>
                  <a:pt x="113" y="107"/>
                  <a:pt x="116" y="103"/>
                </a:cubicBezTo>
                <a:cubicBezTo>
                  <a:pt x="119" y="99"/>
                  <a:pt x="120" y="94"/>
                  <a:pt x="119" y="89"/>
                </a:cubicBezTo>
                <a:cubicBezTo>
                  <a:pt x="113" y="64"/>
                  <a:pt x="91" y="47"/>
                  <a:pt x="65" y="44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38"/>
                  <a:pt x="64" y="36"/>
                  <a:pt x="62" y="36"/>
                </a:cubicBezTo>
                <a:cubicBezTo>
                  <a:pt x="58" y="34"/>
                  <a:pt x="54" y="37"/>
                  <a:pt x="54" y="41"/>
                </a:cubicBezTo>
                <a:cubicBezTo>
                  <a:pt x="54" y="44"/>
                  <a:pt x="54" y="44"/>
                  <a:pt x="54" y="44"/>
                </a:cubicBezTo>
                <a:cubicBezTo>
                  <a:pt x="28" y="46"/>
                  <a:pt x="7" y="64"/>
                  <a:pt x="1" y="89"/>
                </a:cubicBezTo>
                <a:cubicBezTo>
                  <a:pt x="0" y="94"/>
                  <a:pt x="0" y="99"/>
                  <a:pt x="3" y="103"/>
                </a:cubicBezTo>
                <a:cubicBezTo>
                  <a:pt x="6" y="107"/>
                  <a:pt x="11" y="110"/>
                  <a:pt x="16" y="111"/>
                </a:cubicBezTo>
                <a:cubicBezTo>
                  <a:pt x="26" y="112"/>
                  <a:pt x="39" y="112"/>
                  <a:pt x="54" y="113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30"/>
                  <a:pt x="53" y="132"/>
                  <a:pt x="51" y="133"/>
                </a:cubicBezTo>
                <a:cubicBezTo>
                  <a:pt x="47" y="135"/>
                  <a:pt x="43" y="131"/>
                  <a:pt x="43" y="127"/>
                </a:cubicBezTo>
                <a:cubicBezTo>
                  <a:pt x="43" y="125"/>
                  <a:pt x="42" y="124"/>
                  <a:pt x="40" y="123"/>
                </a:cubicBezTo>
                <a:cubicBezTo>
                  <a:pt x="36" y="120"/>
                  <a:pt x="32" y="123"/>
                  <a:pt x="32" y="128"/>
                </a:cubicBezTo>
                <a:cubicBezTo>
                  <a:pt x="32" y="139"/>
                  <a:pt x="43" y="148"/>
                  <a:pt x="56" y="143"/>
                </a:cubicBezTo>
                <a:cubicBezTo>
                  <a:pt x="62" y="140"/>
                  <a:pt x="65" y="135"/>
                  <a:pt x="65" y="128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5" y="104"/>
                  <a:pt x="63" y="101"/>
                  <a:pt x="60" y="101"/>
                </a:cubicBezTo>
                <a:cubicBezTo>
                  <a:pt x="43" y="101"/>
                  <a:pt x="28" y="101"/>
                  <a:pt x="17" y="99"/>
                </a:cubicBezTo>
                <a:cubicBezTo>
                  <a:pt x="15" y="99"/>
                  <a:pt x="14" y="98"/>
                  <a:pt x="13" y="97"/>
                </a:cubicBezTo>
                <a:cubicBezTo>
                  <a:pt x="12" y="95"/>
                  <a:pt x="11" y="93"/>
                  <a:pt x="12" y="92"/>
                </a:cubicBezTo>
                <a:cubicBezTo>
                  <a:pt x="17" y="70"/>
                  <a:pt x="37" y="55"/>
                  <a:pt x="60" y="55"/>
                </a:cubicBezTo>
                <a:moveTo>
                  <a:pt x="77" y="93"/>
                </a:moveTo>
                <a:cubicBezTo>
                  <a:pt x="75" y="93"/>
                  <a:pt x="72" y="91"/>
                  <a:pt x="72" y="88"/>
                </a:cubicBezTo>
                <a:cubicBezTo>
                  <a:pt x="71" y="81"/>
                  <a:pt x="65" y="75"/>
                  <a:pt x="65" y="75"/>
                </a:cubicBezTo>
                <a:cubicBezTo>
                  <a:pt x="63" y="72"/>
                  <a:pt x="63" y="69"/>
                  <a:pt x="65" y="67"/>
                </a:cubicBezTo>
                <a:cubicBezTo>
                  <a:pt x="68" y="65"/>
                  <a:pt x="71" y="65"/>
                  <a:pt x="73" y="67"/>
                </a:cubicBezTo>
                <a:cubicBezTo>
                  <a:pt x="74" y="67"/>
                  <a:pt x="81" y="76"/>
                  <a:pt x="83" y="86"/>
                </a:cubicBezTo>
                <a:cubicBezTo>
                  <a:pt x="84" y="89"/>
                  <a:pt x="81" y="92"/>
                  <a:pt x="78" y="92"/>
                </a:cubicBezTo>
                <a:cubicBezTo>
                  <a:pt x="78" y="93"/>
                  <a:pt x="78" y="93"/>
                  <a:pt x="77" y="93"/>
                </a:cubicBezTo>
                <a:close/>
                <a:moveTo>
                  <a:pt x="47" y="88"/>
                </a:moveTo>
                <a:cubicBezTo>
                  <a:pt x="48" y="81"/>
                  <a:pt x="54" y="75"/>
                  <a:pt x="54" y="75"/>
                </a:cubicBezTo>
                <a:cubicBezTo>
                  <a:pt x="56" y="73"/>
                  <a:pt x="56" y="69"/>
                  <a:pt x="53" y="67"/>
                </a:cubicBezTo>
                <a:cubicBezTo>
                  <a:pt x="51" y="65"/>
                  <a:pt x="48" y="65"/>
                  <a:pt x="45" y="67"/>
                </a:cubicBezTo>
                <a:cubicBezTo>
                  <a:pt x="45" y="68"/>
                  <a:pt x="38" y="76"/>
                  <a:pt x="36" y="86"/>
                </a:cubicBezTo>
                <a:cubicBezTo>
                  <a:pt x="35" y="89"/>
                  <a:pt x="37" y="92"/>
                  <a:pt x="40" y="92"/>
                </a:cubicBezTo>
                <a:cubicBezTo>
                  <a:pt x="41" y="93"/>
                  <a:pt x="41" y="93"/>
                  <a:pt x="41" y="93"/>
                </a:cubicBezTo>
                <a:cubicBezTo>
                  <a:pt x="44" y="93"/>
                  <a:pt x="46" y="91"/>
                  <a:pt x="47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5"/>
          <p:cNvSpPr/>
          <p:nvPr/>
        </p:nvSpPr>
        <p:spPr>
          <a:xfrm>
            <a:off x="1301514" y="2953046"/>
            <a:ext cx="371420" cy="381337"/>
          </a:xfrm>
          <a:custGeom>
            <a:rect b="b" l="l" r="r" t="t"/>
            <a:pathLst>
              <a:path extrusionOk="0" h="145" w="142">
                <a:moveTo>
                  <a:pt x="0" y="139"/>
                </a:move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8" y="0"/>
                  <a:pt x="11" y="2"/>
                  <a:pt x="11" y="6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1" y="142"/>
                  <a:pt x="8" y="145"/>
                  <a:pt x="5" y="144"/>
                </a:cubicBezTo>
                <a:cubicBezTo>
                  <a:pt x="2" y="144"/>
                  <a:pt x="0" y="142"/>
                  <a:pt x="0" y="139"/>
                </a:cubicBezTo>
                <a:close/>
                <a:moveTo>
                  <a:pt x="53" y="55"/>
                </a:moveTo>
                <a:cubicBezTo>
                  <a:pt x="63" y="50"/>
                  <a:pt x="69" y="43"/>
                  <a:pt x="74" y="33"/>
                </a:cubicBezTo>
                <a:cubicBezTo>
                  <a:pt x="76" y="30"/>
                  <a:pt x="74" y="27"/>
                  <a:pt x="72" y="26"/>
                </a:cubicBezTo>
                <a:cubicBezTo>
                  <a:pt x="69" y="24"/>
                  <a:pt x="65" y="26"/>
                  <a:pt x="64" y="28"/>
                </a:cubicBezTo>
                <a:cubicBezTo>
                  <a:pt x="60" y="36"/>
                  <a:pt x="55" y="42"/>
                  <a:pt x="48" y="45"/>
                </a:cubicBezTo>
                <a:cubicBezTo>
                  <a:pt x="45" y="47"/>
                  <a:pt x="44" y="50"/>
                  <a:pt x="46" y="53"/>
                </a:cubicBezTo>
                <a:cubicBezTo>
                  <a:pt x="47" y="55"/>
                  <a:pt x="49" y="56"/>
                  <a:pt x="51" y="56"/>
                </a:cubicBezTo>
                <a:cubicBezTo>
                  <a:pt x="52" y="56"/>
                  <a:pt x="53" y="56"/>
                  <a:pt x="53" y="55"/>
                </a:cubicBezTo>
                <a:close/>
                <a:moveTo>
                  <a:pt x="119" y="119"/>
                </a:moveTo>
                <a:cubicBezTo>
                  <a:pt x="124" y="117"/>
                  <a:pt x="128" y="114"/>
                  <a:pt x="131" y="111"/>
                </a:cubicBezTo>
                <a:cubicBezTo>
                  <a:pt x="134" y="107"/>
                  <a:pt x="137" y="103"/>
                  <a:pt x="140" y="97"/>
                </a:cubicBezTo>
                <a:cubicBezTo>
                  <a:pt x="142" y="91"/>
                  <a:pt x="142" y="84"/>
                  <a:pt x="138" y="78"/>
                </a:cubicBezTo>
                <a:cubicBezTo>
                  <a:pt x="138" y="78"/>
                  <a:pt x="138" y="78"/>
                  <a:pt x="138" y="78"/>
                </a:cubicBezTo>
                <a:cubicBezTo>
                  <a:pt x="90" y="13"/>
                  <a:pt x="90" y="13"/>
                  <a:pt x="90" y="13"/>
                </a:cubicBezTo>
                <a:cubicBezTo>
                  <a:pt x="85" y="6"/>
                  <a:pt x="77" y="2"/>
                  <a:pt x="68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0" y="5"/>
                  <a:pt x="23" y="12"/>
                  <a:pt x="23" y="2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9"/>
                  <a:pt x="27" y="66"/>
                  <a:pt x="33" y="71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3" y="120"/>
                  <a:pt x="106" y="122"/>
                  <a:pt x="110" y="122"/>
                </a:cubicBezTo>
                <a:cubicBezTo>
                  <a:pt x="113" y="122"/>
                  <a:pt x="116" y="121"/>
                  <a:pt x="119" y="119"/>
                </a:cubicBezTo>
                <a:close/>
                <a:moveTo>
                  <a:pt x="40" y="62"/>
                </a:moveTo>
                <a:cubicBezTo>
                  <a:pt x="40" y="62"/>
                  <a:pt x="40" y="62"/>
                  <a:pt x="40" y="62"/>
                </a:cubicBezTo>
                <a:cubicBezTo>
                  <a:pt x="36" y="59"/>
                  <a:pt x="34" y="55"/>
                  <a:pt x="34" y="51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18"/>
                  <a:pt x="37" y="16"/>
                  <a:pt x="40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74" y="14"/>
                  <a:pt x="78" y="16"/>
                  <a:pt x="80" y="19"/>
                </a:cubicBezTo>
                <a:cubicBezTo>
                  <a:pt x="80" y="19"/>
                  <a:pt x="80" y="19"/>
                  <a:pt x="81" y="19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30" y="87"/>
                  <a:pt x="131" y="90"/>
                  <a:pt x="129" y="92"/>
                </a:cubicBezTo>
                <a:cubicBezTo>
                  <a:pt x="127" y="97"/>
                  <a:pt x="125" y="101"/>
                  <a:pt x="123" y="103"/>
                </a:cubicBezTo>
                <a:cubicBezTo>
                  <a:pt x="121" y="105"/>
                  <a:pt x="118" y="107"/>
                  <a:pt x="114" y="109"/>
                </a:cubicBezTo>
                <a:cubicBezTo>
                  <a:pt x="111" y="111"/>
                  <a:pt x="108" y="111"/>
                  <a:pt x="106" y="109"/>
                </a:cubicBezTo>
                <a:lnTo>
                  <a:pt x="40" y="62"/>
                </a:lnTo>
                <a:close/>
                <a:moveTo>
                  <a:pt x="70" y="70"/>
                </a:moveTo>
                <a:cubicBezTo>
                  <a:pt x="68" y="70"/>
                  <a:pt x="66" y="69"/>
                  <a:pt x="65" y="67"/>
                </a:cubicBezTo>
                <a:cubicBezTo>
                  <a:pt x="64" y="64"/>
                  <a:pt x="65" y="61"/>
                  <a:pt x="68" y="60"/>
                </a:cubicBezTo>
                <a:cubicBezTo>
                  <a:pt x="73" y="57"/>
                  <a:pt x="76" y="53"/>
                  <a:pt x="79" y="48"/>
                </a:cubicBezTo>
                <a:cubicBezTo>
                  <a:pt x="80" y="45"/>
                  <a:pt x="84" y="44"/>
                  <a:pt x="87" y="45"/>
                </a:cubicBezTo>
                <a:cubicBezTo>
                  <a:pt x="89" y="46"/>
                  <a:pt x="91" y="50"/>
                  <a:pt x="89" y="52"/>
                </a:cubicBezTo>
                <a:cubicBezTo>
                  <a:pt x="85" y="60"/>
                  <a:pt x="80" y="66"/>
                  <a:pt x="73" y="70"/>
                </a:cubicBezTo>
                <a:cubicBezTo>
                  <a:pt x="72" y="70"/>
                  <a:pt x="71" y="70"/>
                  <a:pt x="70" y="70"/>
                </a:cubicBezTo>
                <a:close/>
                <a:moveTo>
                  <a:pt x="93" y="83"/>
                </a:moveTo>
                <a:cubicBezTo>
                  <a:pt x="97" y="80"/>
                  <a:pt x="101" y="77"/>
                  <a:pt x="103" y="72"/>
                </a:cubicBezTo>
                <a:cubicBezTo>
                  <a:pt x="104" y="70"/>
                  <a:pt x="103" y="66"/>
                  <a:pt x="100" y="65"/>
                </a:cubicBezTo>
                <a:cubicBezTo>
                  <a:pt x="97" y="64"/>
                  <a:pt x="94" y="65"/>
                  <a:pt x="93" y="68"/>
                </a:cubicBezTo>
                <a:cubicBezTo>
                  <a:pt x="92" y="70"/>
                  <a:pt x="90" y="72"/>
                  <a:pt x="88" y="73"/>
                </a:cubicBezTo>
                <a:cubicBezTo>
                  <a:pt x="85" y="74"/>
                  <a:pt x="84" y="77"/>
                  <a:pt x="85" y="80"/>
                </a:cubicBezTo>
                <a:cubicBezTo>
                  <a:pt x="86" y="82"/>
                  <a:pt x="88" y="83"/>
                  <a:pt x="90" y="83"/>
                </a:cubicBezTo>
                <a:cubicBezTo>
                  <a:pt x="91" y="83"/>
                  <a:pt x="92" y="83"/>
                  <a:pt x="93" y="83"/>
                </a:cubicBezTo>
                <a:close/>
                <a:moveTo>
                  <a:pt x="112" y="97"/>
                </a:moveTo>
                <a:cubicBezTo>
                  <a:pt x="114" y="96"/>
                  <a:pt x="115" y="94"/>
                  <a:pt x="117" y="91"/>
                </a:cubicBezTo>
                <a:cubicBezTo>
                  <a:pt x="119" y="89"/>
                  <a:pt x="118" y="85"/>
                  <a:pt x="115" y="84"/>
                </a:cubicBezTo>
                <a:cubicBezTo>
                  <a:pt x="112" y="82"/>
                  <a:pt x="109" y="83"/>
                  <a:pt x="107" y="85"/>
                </a:cubicBezTo>
                <a:cubicBezTo>
                  <a:pt x="107" y="86"/>
                  <a:pt x="106" y="87"/>
                  <a:pt x="105" y="88"/>
                </a:cubicBezTo>
                <a:cubicBezTo>
                  <a:pt x="103" y="89"/>
                  <a:pt x="102" y="93"/>
                  <a:pt x="104" y="95"/>
                </a:cubicBezTo>
                <a:cubicBezTo>
                  <a:pt x="105" y="97"/>
                  <a:pt x="107" y="98"/>
                  <a:pt x="108" y="98"/>
                </a:cubicBezTo>
                <a:cubicBezTo>
                  <a:pt x="109" y="98"/>
                  <a:pt x="111" y="98"/>
                  <a:pt x="112" y="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74064c0f52_0_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Solution Approach</a:t>
            </a:r>
            <a:endParaRPr/>
          </a:p>
        </p:txBody>
      </p:sp>
      <p:sp>
        <p:nvSpPr>
          <p:cNvPr id="1087" name="Google Shape;1087;g274064c0f52_0_49"/>
          <p:cNvSpPr txBox="1"/>
          <p:nvPr>
            <p:ph idx="1" type="subTitle"/>
          </p:nvPr>
        </p:nvSpPr>
        <p:spPr>
          <a:xfrm>
            <a:off x="1727554" y="2434599"/>
            <a:ext cx="2353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Develop a database that stores Air Pollution , Weather Data and Country-specific information.</a:t>
            </a:r>
            <a:endParaRPr/>
          </a:p>
        </p:txBody>
      </p:sp>
      <p:sp>
        <p:nvSpPr>
          <p:cNvPr id="1088" name="Google Shape;1088;g274064c0f52_0_49"/>
          <p:cNvSpPr txBox="1"/>
          <p:nvPr>
            <p:ph idx="2" type="subTitle"/>
          </p:nvPr>
        </p:nvSpPr>
        <p:spPr>
          <a:xfrm>
            <a:off x="4309647" y="2434599"/>
            <a:ext cx="2353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Automate the ETL process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Enable users to access data through an </a:t>
            </a:r>
            <a:r>
              <a:rPr lang="en"/>
              <a:t>intuitive interface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Visualize key user questions </a:t>
            </a:r>
            <a:endParaRPr/>
          </a:p>
        </p:txBody>
      </p:sp>
      <p:sp>
        <p:nvSpPr>
          <p:cNvPr id="1089" name="Google Shape;1089;g274064c0f52_0_49"/>
          <p:cNvSpPr txBox="1"/>
          <p:nvPr>
            <p:ph idx="4" type="subTitle"/>
          </p:nvPr>
        </p:nvSpPr>
        <p:spPr>
          <a:xfrm>
            <a:off x="1727554" y="2055425"/>
            <a:ext cx="2353500" cy="4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90" name="Google Shape;1090;g274064c0f52_0_49"/>
          <p:cNvSpPr txBox="1"/>
          <p:nvPr>
            <p:ph idx="5" type="subTitle"/>
          </p:nvPr>
        </p:nvSpPr>
        <p:spPr>
          <a:xfrm>
            <a:off x="4309647" y="2055425"/>
            <a:ext cx="2353500" cy="4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1091" name="Google Shape;1091;g274064c0f52_0_49"/>
          <p:cNvSpPr/>
          <p:nvPr/>
        </p:nvSpPr>
        <p:spPr>
          <a:xfrm>
            <a:off x="1345103" y="2116502"/>
            <a:ext cx="382441" cy="370315"/>
          </a:xfrm>
          <a:custGeom>
            <a:rect b="b" l="l" r="r" t="t"/>
            <a:pathLst>
              <a:path extrusionOk="0" h="141" w="146">
                <a:moveTo>
                  <a:pt x="20" y="85"/>
                </a:moveTo>
                <a:cubicBezTo>
                  <a:pt x="20" y="85"/>
                  <a:pt x="19" y="85"/>
                  <a:pt x="19" y="85"/>
                </a:cubicBezTo>
                <a:cubicBezTo>
                  <a:pt x="12" y="82"/>
                  <a:pt x="6" y="78"/>
                  <a:pt x="3" y="71"/>
                </a:cubicBezTo>
                <a:cubicBezTo>
                  <a:pt x="0" y="65"/>
                  <a:pt x="0" y="57"/>
                  <a:pt x="2" y="51"/>
                </a:cubicBezTo>
                <a:cubicBezTo>
                  <a:pt x="7" y="37"/>
                  <a:pt x="22" y="29"/>
                  <a:pt x="36" y="34"/>
                </a:cubicBezTo>
                <a:cubicBezTo>
                  <a:pt x="38" y="35"/>
                  <a:pt x="44" y="37"/>
                  <a:pt x="61" y="54"/>
                </a:cubicBezTo>
                <a:cubicBezTo>
                  <a:pt x="64" y="57"/>
                  <a:pt x="64" y="60"/>
                  <a:pt x="61" y="62"/>
                </a:cubicBezTo>
                <a:cubicBezTo>
                  <a:pt x="59" y="65"/>
                  <a:pt x="55" y="65"/>
                  <a:pt x="53" y="62"/>
                </a:cubicBezTo>
                <a:cubicBezTo>
                  <a:pt x="39" y="48"/>
                  <a:pt x="34" y="45"/>
                  <a:pt x="32" y="45"/>
                </a:cubicBezTo>
                <a:cubicBezTo>
                  <a:pt x="24" y="42"/>
                  <a:pt x="15" y="46"/>
                  <a:pt x="13" y="54"/>
                </a:cubicBezTo>
                <a:cubicBezTo>
                  <a:pt x="11" y="58"/>
                  <a:pt x="11" y="62"/>
                  <a:pt x="13" y="66"/>
                </a:cubicBezTo>
                <a:cubicBezTo>
                  <a:pt x="15" y="70"/>
                  <a:pt x="18" y="73"/>
                  <a:pt x="22" y="74"/>
                </a:cubicBezTo>
                <a:cubicBezTo>
                  <a:pt x="25" y="75"/>
                  <a:pt x="27" y="78"/>
                  <a:pt x="26" y="81"/>
                </a:cubicBezTo>
                <a:cubicBezTo>
                  <a:pt x="25" y="84"/>
                  <a:pt x="23" y="85"/>
                  <a:pt x="20" y="85"/>
                </a:cubicBezTo>
                <a:close/>
                <a:moveTo>
                  <a:pt x="88" y="58"/>
                </a:moveTo>
                <a:cubicBezTo>
                  <a:pt x="100" y="36"/>
                  <a:pt x="100" y="29"/>
                  <a:pt x="100" y="27"/>
                </a:cubicBezTo>
                <a:cubicBezTo>
                  <a:pt x="100" y="12"/>
                  <a:pt x="88" y="0"/>
                  <a:pt x="73" y="0"/>
                </a:cubicBezTo>
                <a:cubicBezTo>
                  <a:pt x="58" y="0"/>
                  <a:pt x="46" y="12"/>
                  <a:pt x="46" y="27"/>
                </a:cubicBezTo>
                <a:cubicBezTo>
                  <a:pt x="46" y="30"/>
                  <a:pt x="48" y="32"/>
                  <a:pt x="51" y="32"/>
                </a:cubicBezTo>
                <a:cubicBezTo>
                  <a:pt x="55" y="32"/>
                  <a:pt x="57" y="30"/>
                  <a:pt x="57" y="27"/>
                </a:cubicBezTo>
                <a:cubicBezTo>
                  <a:pt x="57" y="18"/>
                  <a:pt x="64" y="11"/>
                  <a:pt x="73" y="11"/>
                </a:cubicBezTo>
                <a:cubicBezTo>
                  <a:pt x="82" y="11"/>
                  <a:pt x="89" y="18"/>
                  <a:pt x="89" y="27"/>
                </a:cubicBezTo>
                <a:cubicBezTo>
                  <a:pt x="89" y="28"/>
                  <a:pt x="88" y="34"/>
                  <a:pt x="78" y="53"/>
                </a:cubicBezTo>
                <a:cubicBezTo>
                  <a:pt x="77" y="56"/>
                  <a:pt x="78" y="59"/>
                  <a:pt x="81" y="61"/>
                </a:cubicBezTo>
                <a:cubicBezTo>
                  <a:pt x="82" y="61"/>
                  <a:pt x="83" y="61"/>
                  <a:pt x="83" y="61"/>
                </a:cubicBezTo>
                <a:cubicBezTo>
                  <a:pt x="86" y="61"/>
                  <a:pt x="87" y="60"/>
                  <a:pt x="88" y="58"/>
                </a:cubicBezTo>
                <a:close/>
                <a:moveTo>
                  <a:pt x="66" y="130"/>
                </a:moveTo>
                <a:cubicBezTo>
                  <a:pt x="68" y="127"/>
                  <a:pt x="68" y="123"/>
                  <a:pt x="65" y="122"/>
                </a:cubicBezTo>
                <a:cubicBezTo>
                  <a:pt x="63" y="120"/>
                  <a:pt x="59" y="120"/>
                  <a:pt x="57" y="123"/>
                </a:cubicBezTo>
                <a:cubicBezTo>
                  <a:pt x="52" y="130"/>
                  <a:pt x="42" y="132"/>
                  <a:pt x="35" y="126"/>
                </a:cubicBezTo>
                <a:cubicBezTo>
                  <a:pt x="32" y="124"/>
                  <a:pt x="30" y="120"/>
                  <a:pt x="29" y="116"/>
                </a:cubicBezTo>
                <a:cubicBezTo>
                  <a:pt x="28" y="112"/>
                  <a:pt x="29" y="108"/>
                  <a:pt x="32" y="105"/>
                </a:cubicBezTo>
                <a:cubicBezTo>
                  <a:pt x="33" y="103"/>
                  <a:pt x="37" y="99"/>
                  <a:pt x="55" y="89"/>
                </a:cubicBezTo>
                <a:cubicBezTo>
                  <a:pt x="58" y="88"/>
                  <a:pt x="59" y="85"/>
                  <a:pt x="58" y="82"/>
                </a:cubicBezTo>
                <a:cubicBezTo>
                  <a:pt x="56" y="79"/>
                  <a:pt x="53" y="78"/>
                  <a:pt x="50" y="79"/>
                </a:cubicBezTo>
                <a:cubicBezTo>
                  <a:pt x="28" y="91"/>
                  <a:pt x="24" y="96"/>
                  <a:pt x="23" y="98"/>
                </a:cubicBezTo>
                <a:cubicBezTo>
                  <a:pt x="18" y="104"/>
                  <a:pt x="17" y="111"/>
                  <a:pt x="18" y="118"/>
                </a:cubicBezTo>
                <a:cubicBezTo>
                  <a:pt x="19" y="125"/>
                  <a:pt x="23" y="131"/>
                  <a:pt x="29" y="136"/>
                </a:cubicBezTo>
                <a:cubicBezTo>
                  <a:pt x="34" y="139"/>
                  <a:pt x="39" y="141"/>
                  <a:pt x="44" y="141"/>
                </a:cubicBezTo>
                <a:cubicBezTo>
                  <a:pt x="53" y="141"/>
                  <a:pt x="61" y="137"/>
                  <a:pt x="66" y="130"/>
                </a:cubicBezTo>
                <a:close/>
                <a:moveTo>
                  <a:pt x="117" y="135"/>
                </a:moveTo>
                <a:cubicBezTo>
                  <a:pt x="129" y="127"/>
                  <a:pt x="132" y="110"/>
                  <a:pt x="123" y="98"/>
                </a:cubicBezTo>
                <a:cubicBezTo>
                  <a:pt x="121" y="95"/>
                  <a:pt x="118" y="95"/>
                  <a:pt x="115" y="96"/>
                </a:cubicBezTo>
                <a:cubicBezTo>
                  <a:pt x="113" y="98"/>
                  <a:pt x="112" y="102"/>
                  <a:pt x="114" y="104"/>
                </a:cubicBezTo>
                <a:cubicBezTo>
                  <a:pt x="119" y="111"/>
                  <a:pt x="118" y="121"/>
                  <a:pt x="111" y="126"/>
                </a:cubicBezTo>
                <a:cubicBezTo>
                  <a:pt x="107" y="129"/>
                  <a:pt x="103" y="130"/>
                  <a:pt x="99" y="129"/>
                </a:cubicBezTo>
                <a:cubicBezTo>
                  <a:pt x="95" y="129"/>
                  <a:pt x="92" y="126"/>
                  <a:pt x="89" y="123"/>
                </a:cubicBezTo>
                <a:cubicBezTo>
                  <a:pt x="88" y="122"/>
                  <a:pt x="85" y="116"/>
                  <a:pt x="82" y="95"/>
                </a:cubicBezTo>
                <a:cubicBezTo>
                  <a:pt x="81" y="92"/>
                  <a:pt x="78" y="90"/>
                  <a:pt x="75" y="91"/>
                </a:cubicBezTo>
                <a:cubicBezTo>
                  <a:pt x="72" y="91"/>
                  <a:pt x="70" y="94"/>
                  <a:pt x="71" y="97"/>
                </a:cubicBezTo>
                <a:cubicBezTo>
                  <a:pt x="75" y="122"/>
                  <a:pt x="79" y="128"/>
                  <a:pt x="80" y="130"/>
                </a:cubicBezTo>
                <a:cubicBezTo>
                  <a:pt x="84" y="135"/>
                  <a:pt x="90" y="139"/>
                  <a:pt x="97" y="140"/>
                </a:cubicBezTo>
                <a:cubicBezTo>
                  <a:pt x="99" y="141"/>
                  <a:pt x="100" y="141"/>
                  <a:pt x="102" y="141"/>
                </a:cubicBezTo>
                <a:cubicBezTo>
                  <a:pt x="107" y="141"/>
                  <a:pt x="113" y="139"/>
                  <a:pt x="117" y="135"/>
                </a:cubicBezTo>
                <a:close/>
                <a:moveTo>
                  <a:pt x="127" y="84"/>
                </a:moveTo>
                <a:cubicBezTo>
                  <a:pt x="134" y="81"/>
                  <a:pt x="139" y="76"/>
                  <a:pt x="142" y="70"/>
                </a:cubicBezTo>
                <a:cubicBezTo>
                  <a:pt x="145" y="63"/>
                  <a:pt x="146" y="56"/>
                  <a:pt x="143" y="49"/>
                </a:cubicBezTo>
                <a:cubicBezTo>
                  <a:pt x="138" y="35"/>
                  <a:pt x="122" y="28"/>
                  <a:pt x="108" y="33"/>
                </a:cubicBezTo>
                <a:cubicBezTo>
                  <a:pt x="105" y="34"/>
                  <a:pt x="104" y="37"/>
                  <a:pt x="105" y="40"/>
                </a:cubicBezTo>
                <a:cubicBezTo>
                  <a:pt x="106" y="43"/>
                  <a:pt x="109" y="45"/>
                  <a:pt x="112" y="44"/>
                </a:cubicBezTo>
                <a:cubicBezTo>
                  <a:pt x="120" y="41"/>
                  <a:pt x="129" y="45"/>
                  <a:pt x="133" y="53"/>
                </a:cubicBezTo>
                <a:cubicBezTo>
                  <a:pt x="134" y="57"/>
                  <a:pt x="134" y="61"/>
                  <a:pt x="132" y="65"/>
                </a:cubicBezTo>
                <a:cubicBezTo>
                  <a:pt x="130" y="69"/>
                  <a:pt x="127" y="72"/>
                  <a:pt x="123" y="73"/>
                </a:cubicBezTo>
                <a:cubicBezTo>
                  <a:pt x="122" y="74"/>
                  <a:pt x="116" y="75"/>
                  <a:pt x="95" y="73"/>
                </a:cubicBezTo>
                <a:cubicBezTo>
                  <a:pt x="92" y="73"/>
                  <a:pt x="89" y="75"/>
                  <a:pt x="89" y="78"/>
                </a:cubicBezTo>
                <a:cubicBezTo>
                  <a:pt x="89" y="81"/>
                  <a:pt x="91" y="84"/>
                  <a:pt x="94" y="84"/>
                </a:cubicBezTo>
                <a:cubicBezTo>
                  <a:pt x="103" y="85"/>
                  <a:pt x="109" y="86"/>
                  <a:pt x="114" y="86"/>
                </a:cubicBezTo>
                <a:cubicBezTo>
                  <a:pt x="123" y="86"/>
                  <a:pt x="126" y="84"/>
                  <a:pt x="127" y="84"/>
                </a:cubicBezTo>
                <a:close/>
                <a:moveTo>
                  <a:pt x="80" y="74"/>
                </a:moveTo>
                <a:cubicBezTo>
                  <a:pt x="80" y="70"/>
                  <a:pt x="77" y="67"/>
                  <a:pt x="73" y="67"/>
                </a:cubicBezTo>
                <a:cubicBezTo>
                  <a:pt x="69" y="67"/>
                  <a:pt x="66" y="70"/>
                  <a:pt x="66" y="74"/>
                </a:cubicBezTo>
                <a:cubicBezTo>
                  <a:pt x="66" y="78"/>
                  <a:pt x="69" y="81"/>
                  <a:pt x="73" y="81"/>
                </a:cubicBezTo>
                <a:cubicBezTo>
                  <a:pt x="77" y="81"/>
                  <a:pt x="80" y="78"/>
                  <a:pt x="80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274064c0f52_0_49"/>
          <p:cNvSpPr/>
          <p:nvPr/>
        </p:nvSpPr>
        <p:spPr>
          <a:xfrm>
            <a:off x="6605051" y="2107146"/>
            <a:ext cx="313006" cy="389052"/>
          </a:xfrm>
          <a:custGeom>
            <a:rect b="b" l="l" r="r" t="t"/>
            <a:pathLst>
              <a:path extrusionOk="0" h="148" w="120">
                <a:moveTo>
                  <a:pt x="29" y="31"/>
                </a:move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31" y="0"/>
                  <a:pt x="34" y="0"/>
                </a:cubicBezTo>
                <a:cubicBezTo>
                  <a:pt x="37" y="0"/>
                  <a:pt x="40" y="2"/>
                  <a:pt x="40" y="6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4"/>
                  <a:pt x="38" y="36"/>
                  <a:pt x="35" y="36"/>
                </a:cubicBezTo>
                <a:cubicBezTo>
                  <a:pt x="32" y="37"/>
                  <a:pt x="29" y="34"/>
                  <a:pt x="29" y="31"/>
                </a:cubicBezTo>
                <a:close/>
                <a:moveTo>
                  <a:pt x="65" y="18"/>
                </a:move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3" y="0"/>
                  <a:pt x="60" y="0"/>
                </a:cubicBezTo>
                <a:cubicBezTo>
                  <a:pt x="57" y="0"/>
                  <a:pt x="54" y="2"/>
                  <a:pt x="54" y="6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21"/>
                  <a:pt x="57" y="24"/>
                  <a:pt x="60" y="23"/>
                </a:cubicBezTo>
                <a:cubicBezTo>
                  <a:pt x="63" y="23"/>
                  <a:pt x="65" y="21"/>
                  <a:pt x="65" y="18"/>
                </a:cubicBezTo>
                <a:close/>
                <a:moveTo>
                  <a:pt x="116" y="42"/>
                </a:moveTo>
                <a:cubicBezTo>
                  <a:pt x="116" y="6"/>
                  <a:pt x="116" y="6"/>
                  <a:pt x="116" y="6"/>
                </a:cubicBezTo>
                <a:cubicBezTo>
                  <a:pt x="116" y="3"/>
                  <a:pt x="114" y="0"/>
                  <a:pt x="111" y="0"/>
                </a:cubicBezTo>
                <a:cubicBezTo>
                  <a:pt x="108" y="0"/>
                  <a:pt x="105" y="2"/>
                  <a:pt x="105" y="6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05" y="45"/>
                  <a:pt x="108" y="48"/>
                  <a:pt x="111" y="48"/>
                </a:cubicBezTo>
                <a:cubicBezTo>
                  <a:pt x="114" y="47"/>
                  <a:pt x="116" y="45"/>
                  <a:pt x="116" y="42"/>
                </a:cubicBezTo>
                <a:close/>
                <a:moveTo>
                  <a:pt x="91" y="31"/>
                </a:move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9" y="0"/>
                  <a:pt x="86" y="0"/>
                </a:cubicBezTo>
                <a:cubicBezTo>
                  <a:pt x="82" y="0"/>
                  <a:pt x="79" y="2"/>
                  <a:pt x="79" y="6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4"/>
                  <a:pt x="82" y="37"/>
                  <a:pt x="86" y="36"/>
                </a:cubicBezTo>
                <a:cubicBezTo>
                  <a:pt x="89" y="36"/>
                  <a:pt x="91" y="34"/>
                  <a:pt x="91" y="31"/>
                </a:cubicBezTo>
                <a:close/>
                <a:moveTo>
                  <a:pt x="15" y="42"/>
                </a:moveTo>
                <a:cubicBezTo>
                  <a:pt x="15" y="6"/>
                  <a:pt x="15" y="6"/>
                  <a:pt x="15" y="6"/>
                </a:cubicBezTo>
                <a:cubicBezTo>
                  <a:pt x="15" y="3"/>
                  <a:pt x="12" y="0"/>
                  <a:pt x="9" y="0"/>
                </a:cubicBezTo>
                <a:cubicBezTo>
                  <a:pt x="6" y="0"/>
                  <a:pt x="3" y="2"/>
                  <a:pt x="3" y="6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5"/>
                  <a:pt x="6" y="48"/>
                  <a:pt x="9" y="48"/>
                </a:cubicBezTo>
                <a:cubicBezTo>
                  <a:pt x="12" y="47"/>
                  <a:pt x="15" y="45"/>
                  <a:pt x="15" y="42"/>
                </a:cubicBezTo>
                <a:close/>
                <a:moveTo>
                  <a:pt x="60" y="55"/>
                </a:moveTo>
                <a:cubicBezTo>
                  <a:pt x="83" y="55"/>
                  <a:pt x="102" y="70"/>
                  <a:pt x="108" y="92"/>
                </a:cubicBezTo>
                <a:cubicBezTo>
                  <a:pt x="108" y="93"/>
                  <a:pt x="108" y="95"/>
                  <a:pt x="107" y="97"/>
                </a:cubicBezTo>
                <a:cubicBezTo>
                  <a:pt x="106" y="98"/>
                  <a:pt x="104" y="99"/>
                  <a:pt x="102" y="99"/>
                </a:cubicBezTo>
                <a:cubicBezTo>
                  <a:pt x="96" y="100"/>
                  <a:pt x="89" y="101"/>
                  <a:pt x="82" y="101"/>
                </a:cubicBezTo>
                <a:cubicBezTo>
                  <a:pt x="80" y="101"/>
                  <a:pt x="78" y="102"/>
                  <a:pt x="77" y="104"/>
                </a:cubicBezTo>
                <a:cubicBezTo>
                  <a:pt x="75" y="108"/>
                  <a:pt x="78" y="112"/>
                  <a:pt x="82" y="112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90" y="112"/>
                  <a:pt x="97" y="111"/>
                  <a:pt x="103" y="111"/>
                </a:cubicBezTo>
                <a:cubicBezTo>
                  <a:pt x="108" y="110"/>
                  <a:pt x="113" y="107"/>
                  <a:pt x="116" y="103"/>
                </a:cubicBezTo>
                <a:cubicBezTo>
                  <a:pt x="119" y="99"/>
                  <a:pt x="120" y="94"/>
                  <a:pt x="119" y="89"/>
                </a:cubicBezTo>
                <a:cubicBezTo>
                  <a:pt x="113" y="64"/>
                  <a:pt x="91" y="47"/>
                  <a:pt x="65" y="44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38"/>
                  <a:pt x="64" y="36"/>
                  <a:pt x="62" y="36"/>
                </a:cubicBezTo>
                <a:cubicBezTo>
                  <a:pt x="58" y="34"/>
                  <a:pt x="54" y="37"/>
                  <a:pt x="54" y="41"/>
                </a:cubicBezTo>
                <a:cubicBezTo>
                  <a:pt x="54" y="44"/>
                  <a:pt x="54" y="44"/>
                  <a:pt x="54" y="44"/>
                </a:cubicBezTo>
                <a:cubicBezTo>
                  <a:pt x="28" y="46"/>
                  <a:pt x="7" y="64"/>
                  <a:pt x="1" y="89"/>
                </a:cubicBezTo>
                <a:cubicBezTo>
                  <a:pt x="0" y="94"/>
                  <a:pt x="0" y="99"/>
                  <a:pt x="3" y="103"/>
                </a:cubicBezTo>
                <a:cubicBezTo>
                  <a:pt x="6" y="107"/>
                  <a:pt x="11" y="110"/>
                  <a:pt x="16" y="111"/>
                </a:cubicBezTo>
                <a:cubicBezTo>
                  <a:pt x="26" y="112"/>
                  <a:pt x="39" y="112"/>
                  <a:pt x="54" y="113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30"/>
                  <a:pt x="53" y="132"/>
                  <a:pt x="51" y="133"/>
                </a:cubicBezTo>
                <a:cubicBezTo>
                  <a:pt x="47" y="135"/>
                  <a:pt x="43" y="131"/>
                  <a:pt x="43" y="127"/>
                </a:cubicBezTo>
                <a:cubicBezTo>
                  <a:pt x="43" y="125"/>
                  <a:pt x="42" y="124"/>
                  <a:pt x="40" y="123"/>
                </a:cubicBezTo>
                <a:cubicBezTo>
                  <a:pt x="36" y="120"/>
                  <a:pt x="32" y="123"/>
                  <a:pt x="32" y="128"/>
                </a:cubicBezTo>
                <a:cubicBezTo>
                  <a:pt x="32" y="139"/>
                  <a:pt x="43" y="148"/>
                  <a:pt x="56" y="143"/>
                </a:cubicBezTo>
                <a:cubicBezTo>
                  <a:pt x="62" y="140"/>
                  <a:pt x="65" y="135"/>
                  <a:pt x="65" y="128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5" y="104"/>
                  <a:pt x="63" y="101"/>
                  <a:pt x="60" y="101"/>
                </a:cubicBezTo>
                <a:cubicBezTo>
                  <a:pt x="43" y="101"/>
                  <a:pt x="28" y="101"/>
                  <a:pt x="17" y="99"/>
                </a:cubicBezTo>
                <a:cubicBezTo>
                  <a:pt x="15" y="99"/>
                  <a:pt x="14" y="98"/>
                  <a:pt x="13" y="97"/>
                </a:cubicBezTo>
                <a:cubicBezTo>
                  <a:pt x="12" y="95"/>
                  <a:pt x="11" y="93"/>
                  <a:pt x="12" y="92"/>
                </a:cubicBezTo>
                <a:cubicBezTo>
                  <a:pt x="17" y="70"/>
                  <a:pt x="37" y="55"/>
                  <a:pt x="60" y="55"/>
                </a:cubicBezTo>
                <a:moveTo>
                  <a:pt x="77" y="93"/>
                </a:moveTo>
                <a:cubicBezTo>
                  <a:pt x="75" y="93"/>
                  <a:pt x="72" y="91"/>
                  <a:pt x="72" y="88"/>
                </a:cubicBezTo>
                <a:cubicBezTo>
                  <a:pt x="71" y="81"/>
                  <a:pt x="65" y="75"/>
                  <a:pt x="65" y="75"/>
                </a:cubicBezTo>
                <a:cubicBezTo>
                  <a:pt x="63" y="72"/>
                  <a:pt x="63" y="69"/>
                  <a:pt x="65" y="67"/>
                </a:cubicBezTo>
                <a:cubicBezTo>
                  <a:pt x="68" y="65"/>
                  <a:pt x="71" y="65"/>
                  <a:pt x="73" y="67"/>
                </a:cubicBezTo>
                <a:cubicBezTo>
                  <a:pt x="74" y="67"/>
                  <a:pt x="81" y="76"/>
                  <a:pt x="83" y="86"/>
                </a:cubicBezTo>
                <a:cubicBezTo>
                  <a:pt x="84" y="89"/>
                  <a:pt x="81" y="92"/>
                  <a:pt x="78" y="92"/>
                </a:cubicBezTo>
                <a:cubicBezTo>
                  <a:pt x="78" y="93"/>
                  <a:pt x="78" y="93"/>
                  <a:pt x="77" y="93"/>
                </a:cubicBezTo>
                <a:close/>
                <a:moveTo>
                  <a:pt x="47" y="88"/>
                </a:moveTo>
                <a:cubicBezTo>
                  <a:pt x="48" y="81"/>
                  <a:pt x="54" y="75"/>
                  <a:pt x="54" y="75"/>
                </a:cubicBezTo>
                <a:cubicBezTo>
                  <a:pt x="56" y="73"/>
                  <a:pt x="56" y="69"/>
                  <a:pt x="53" y="67"/>
                </a:cubicBezTo>
                <a:cubicBezTo>
                  <a:pt x="51" y="65"/>
                  <a:pt x="48" y="65"/>
                  <a:pt x="45" y="67"/>
                </a:cubicBezTo>
                <a:cubicBezTo>
                  <a:pt x="45" y="68"/>
                  <a:pt x="38" y="76"/>
                  <a:pt x="36" y="86"/>
                </a:cubicBezTo>
                <a:cubicBezTo>
                  <a:pt x="35" y="89"/>
                  <a:pt x="37" y="92"/>
                  <a:pt x="40" y="92"/>
                </a:cubicBezTo>
                <a:cubicBezTo>
                  <a:pt x="41" y="93"/>
                  <a:pt x="41" y="93"/>
                  <a:pt x="41" y="93"/>
                </a:cubicBezTo>
                <a:cubicBezTo>
                  <a:pt x="44" y="93"/>
                  <a:pt x="46" y="91"/>
                  <a:pt x="47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74064c0f52_4_84"/>
          <p:cNvSpPr txBox="1"/>
          <p:nvPr>
            <p:ph type="title"/>
          </p:nvPr>
        </p:nvSpPr>
        <p:spPr>
          <a:xfrm>
            <a:off x="722376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Pipeline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274064c0f52_4_84"/>
          <p:cNvSpPr txBox="1"/>
          <p:nvPr/>
        </p:nvSpPr>
        <p:spPr>
          <a:xfrm>
            <a:off x="269175" y="1017725"/>
            <a:ext cx="1547100" cy="3545100"/>
          </a:xfrm>
          <a:prstGeom prst="rect">
            <a:avLst/>
          </a:prstGeom>
          <a:noFill/>
          <a:ln cap="flat" cmpd="sng" w="9525">
            <a:solidFill>
              <a:srgbClr val="657E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APIs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</a:endParaRPr>
          </a:p>
        </p:txBody>
      </p:sp>
      <p:pic>
        <p:nvPicPr>
          <p:cNvPr descr="OpenWeatherMap monitoring and integration with Zabbix" id="1099" name="Google Shape;1099;g274064c0f52_4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10" y="1615632"/>
            <a:ext cx="1134661" cy="445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sun and clouds&#10;&#10;Description automatically generated" id="1100" name="Google Shape;1100;g274064c0f52_4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71" y="3041270"/>
            <a:ext cx="716716" cy="609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icator Capital | Portfolio" id="1101" name="Google Shape;1101;g274064c0f52_4_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683" y="2257439"/>
            <a:ext cx="690171" cy="587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zure VM Extensions" id="1102" name="Google Shape;1102;g274064c0f52_4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9448" y="1615637"/>
            <a:ext cx="848900" cy="722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whale with a container ship&#10;&#10;Description automatically generated" id="1103" name="Google Shape;1103;g274064c0f52_4_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8063" y="1583613"/>
            <a:ext cx="869784" cy="7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SQL@Home | network" id="1104" name="Google Shape;1104;g274064c0f52_4_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0977" y="3544425"/>
            <a:ext cx="1300462" cy="56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abase full logo transparent PNG - StickPNG" id="1105" name="Google Shape;1105;g274064c0f52_4_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7075" y="3503976"/>
            <a:ext cx="716700" cy="647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Airflow | Data Pipeline and BI | IT Services" id="1106" name="Google Shape;1106;g274064c0f52_4_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18650" y="3534313"/>
            <a:ext cx="1003375" cy="58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 Logo PNG vector in SVG, PDF, AI, CDR format" id="1107" name="Google Shape;1107;g274064c0f52_4_84"/>
          <p:cNvPicPr preferRelativeResize="0"/>
          <p:nvPr/>
        </p:nvPicPr>
        <p:blipFill rotWithShape="1">
          <a:blip r:embed="rId11">
            <a:alphaModFix/>
          </a:blip>
          <a:srcRect b="28107" l="0" r="0" t="27727"/>
          <a:stretch/>
        </p:blipFill>
        <p:spPr>
          <a:xfrm>
            <a:off x="7994513" y="3693125"/>
            <a:ext cx="747300" cy="3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274064c0f52_4_84"/>
          <p:cNvSpPr/>
          <p:nvPr/>
        </p:nvSpPr>
        <p:spPr>
          <a:xfrm rot="-5400000">
            <a:off x="4535713" y="934111"/>
            <a:ext cx="463500" cy="4194300"/>
          </a:xfrm>
          <a:prstGeom prst="rightBrace">
            <a:avLst>
              <a:gd fmla="val 179525" name="adj1"/>
              <a:gd fmla="val 50000" name="adj2"/>
            </a:avLst>
          </a:prstGeom>
          <a:noFill/>
          <a:ln cap="flat" cmpd="sng" w="57150">
            <a:solidFill>
              <a:srgbClr val="96A3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g274064c0f52_4_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97050" y="2503050"/>
            <a:ext cx="542225" cy="53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274064c0f52_4_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0984" y="3986152"/>
            <a:ext cx="1463521" cy="306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274064c0f52_4_84"/>
          <p:cNvSpPr/>
          <p:nvPr/>
        </p:nvSpPr>
        <p:spPr>
          <a:xfrm>
            <a:off x="3527713" y="1844275"/>
            <a:ext cx="621000" cy="2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6A3C6"/>
          </a:solidFill>
          <a:ln cap="flat" cmpd="sng" w="12700">
            <a:solidFill>
              <a:srgbClr val="3F44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274064c0f52_4_84"/>
          <p:cNvSpPr/>
          <p:nvPr/>
        </p:nvSpPr>
        <p:spPr>
          <a:xfrm>
            <a:off x="3195538" y="3855425"/>
            <a:ext cx="7167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6A3C6"/>
          </a:solidFill>
          <a:ln cap="flat" cmpd="sng" w="12700">
            <a:solidFill>
              <a:srgbClr val="3F44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274064c0f52_4_84"/>
          <p:cNvSpPr/>
          <p:nvPr/>
        </p:nvSpPr>
        <p:spPr>
          <a:xfrm>
            <a:off x="5450175" y="3855413"/>
            <a:ext cx="7167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6A3C6"/>
          </a:solidFill>
          <a:ln cap="flat" cmpd="sng" w="12700">
            <a:solidFill>
              <a:srgbClr val="3F44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274064c0f52_4_84"/>
          <p:cNvSpPr/>
          <p:nvPr/>
        </p:nvSpPr>
        <p:spPr>
          <a:xfrm rot="10800000">
            <a:off x="3195538" y="3693113"/>
            <a:ext cx="7167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6A3C6"/>
          </a:solidFill>
          <a:ln cap="flat" cmpd="sng" w="12700">
            <a:solidFill>
              <a:srgbClr val="3F44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274064c0f52_4_84"/>
          <p:cNvSpPr/>
          <p:nvPr/>
        </p:nvSpPr>
        <p:spPr>
          <a:xfrm rot="10800000">
            <a:off x="5450175" y="3693125"/>
            <a:ext cx="716700" cy="1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6A3C6"/>
          </a:solidFill>
          <a:ln cap="flat" cmpd="sng" w="12700">
            <a:solidFill>
              <a:srgbClr val="3F44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g274064c0f52_4_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97050" y="1567475"/>
            <a:ext cx="542223" cy="54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274064c0f52_4_84"/>
          <p:cNvSpPr txBox="1"/>
          <p:nvPr/>
        </p:nvSpPr>
        <p:spPr>
          <a:xfrm>
            <a:off x="1994150" y="1017725"/>
            <a:ext cx="5616300" cy="3545100"/>
          </a:xfrm>
          <a:prstGeom prst="rect">
            <a:avLst/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Tools and Technologies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</a:endParaRPr>
          </a:p>
        </p:txBody>
      </p:sp>
      <p:sp>
        <p:nvSpPr>
          <p:cNvPr id="1118" name="Google Shape;1118;g274064c0f52_4_84"/>
          <p:cNvSpPr txBox="1"/>
          <p:nvPr/>
        </p:nvSpPr>
        <p:spPr>
          <a:xfrm>
            <a:off x="7830100" y="1017713"/>
            <a:ext cx="1003500" cy="3545100"/>
          </a:xfrm>
          <a:prstGeom prst="rect">
            <a:avLst/>
          </a:prstGeom>
          <a:noFill/>
          <a:ln cap="flat" cmpd="sng" w="9525">
            <a:solidFill>
              <a:srgbClr val="657E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rPr>
              <a:t>Base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74064c0f52_4_0"/>
          <p:cNvSpPr txBox="1"/>
          <p:nvPr>
            <p:ph idx="2" type="title"/>
          </p:nvPr>
        </p:nvSpPr>
        <p:spPr>
          <a:xfrm>
            <a:off x="2810422" y="1027528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Database Tables</a:t>
            </a:r>
            <a:endParaRPr/>
          </a:p>
        </p:txBody>
      </p:sp>
      <p:sp>
        <p:nvSpPr>
          <p:cNvPr id="1124" name="Google Shape;1124;g274064c0f52_4_0"/>
          <p:cNvSpPr/>
          <p:nvPr/>
        </p:nvSpPr>
        <p:spPr>
          <a:xfrm>
            <a:off x="4317251" y="436275"/>
            <a:ext cx="478942" cy="477549"/>
          </a:xfrm>
          <a:custGeom>
            <a:rect b="b" l="l" r="r" t="t"/>
            <a:pathLst>
              <a:path extrusionOk="0" h="144" w="145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5" name="Google Shape;1125;g274064c0f52_4_0"/>
          <p:cNvGrpSpPr/>
          <p:nvPr/>
        </p:nvGrpSpPr>
        <p:grpSpPr>
          <a:xfrm>
            <a:off x="6849515" y="-1087705"/>
            <a:ext cx="3856134" cy="3915578"/>
            <a:chOff x="6849515" y="-1087705"/>
            <a:chExt cx="3856134" cy="3915578"/>
          </a:xfrm>
        </p:grpSpPr>
        <p:sp>
          <p:nvSpPr>
            <p:cNvPr id="1126" name="Google Shape;1126;g274064c0f52_4_0"/>
            <p:cNvSpPr/>
            <p:nvPr/>
          </p:nvSpPr>
          <p:spPr>
            <a:xfrm rot="-3664218">
              <a:off x="7309891" y="-521680"/>
              <a:ext cx="2935383" cy="2783527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274064c0f52_4_0"/>
            <p:cNvSpPr/>
            <p:nvPr/>
          </p:nvSpPr>
          <p:spPr>
            <a:xfrm rot="-3664212">
              <a:off x="7384698" y="-339178"/>
              <a:ext cx="2679809" cy="2414979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274064c0f52_4_0"/>
            <p:cNvSpPr/>
            <p:nvPr/>
          </p:nvSpPr>
          <p:spPr>
            <a:xfrm rot="-3664210">
              <a:off x="7763104" y="1466790"/>
              <a:ext cx="429660" cy="218534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9" name="Google Shape;1129;g274064c0f52_4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403452">
              <a:off x="7618990" y="390955"/>
              <a:ext cx="676516" cy="808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Google Shape;1130;g274064c0f52_4_0"/>
          <p:cNvGrpSpPr/>
          <p:nvPr/>
        </p:nvGrpSpPr>
        <p:grpSpPr>
          <a:xfrm>
            <a:off x="629121" y="-319532"/>
            <a:ext cx="1634795" cy="1902066"/>
            <a:chOff x="476871" y="-402032"/>
            <a:chExt cx="1634795" cy="1902066"/>
          </a:xfrm>
        </p:grpSpPr>
        <p:sp>
          <p:nvSpPr>
            <p:cNvPr id="1131" name="Google Shape;1131;g274064c0f52_4_0"/>
            <p:cNvSpPr/>
            <p:nvPr/>
          </p:nvSpPr>
          <p:spPr>
            <a:xfrm rot="3886033">
              <a:off x="490183" y="24320"/>
              <a:ext cx="1608171" cy="1049364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2" name="Google Shape;1132;g274064c0f52_4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7384352">
              <a:off x="665801" y="98930"/>
              <a:ext cx="1249943" cy="8088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3" name="Google Shape;1133;g274064c0f52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701" y="1803400"/>
            <a:ext cx="7056602" cy="24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"/>
          <p:cNvSpPr txBox="1"/>
          <p:nvPr>
            <p:ph idx="2" type="title"/>
          </p:nvPr>
        </p:nvSpPr>
        <p:spPr>
          <a:xfrm>
            <a:off x="2810422" y="1027528"/>
            <a:ext cx="3492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Airflow Pipeline</a:t>
            </a:r>
            <a:endParaRPr/>
          </a:p>
        </p:txBody>
      </p:sp>
      <p:sp>
        <p:nvSpPr>
          <p:cNvPr id="1139" name="Google Shape;1139;p7"/>
          <p:cNvSpPr/>
          <p:nvPr/>
        </p:nvSpPr>
        <p:spPr>
          <a:xfrm>
            <a:off x="4317251" y="451500"/>
            <a:ext cx="478942" cy="477549"/>
          </a:xfrm>
          <a:custGeom>
            <a:rect b="b" l="l" r="r" t="t"/>
            <a:pathLst>
              <a:path extrusionOk="0" h="144" w="145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7"/>
          <p:cNvGrpSpPr/>
          <p:nvPr/>
        </p:nvGrpSpPr>
        <p:grpSpPr>
          <a:xfrm>
            <a:off x="6849515" y="-1087705"/>
            <a:ext cx="3856131" cy="3915580"/>
            <a:chOff x="6849515" y="-1087705"/>
            <a:chExt cx="3856131" cy="3915580"/>
          </a:xfrm>
        </p:grpSpPr>
        <p:sp>
          <p:nvSpPr>
            <p:cNvPr id="1141" name="Google Shape;1141;p7"/>
            <p:cNvSpPr/>
            <p:nvPr/>
          </p:nvSpPr>
          <p:spPr>
            <a:xfrm rot="-3664218">
              <a:off x="7309889" y="-521678"/>
              <a:ext cx="2935383" cy="2783525"/>
            </a:xfrm>
            <a:custGeom>
              <a:rect b="b" l="l" r="r" t="t"/>
              <a:pathLst>
                <a:path extrusionOk="0" h="2383" w="2514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7"/>
            <p:cNvSpPr/>
            <p:nvPr/>
          </p:nvSpPr>
          <p:spPr>
            <a:xfrm rot="-3664212">
              <a:off x="7384698" y="-339178"/>
              <a:ext cx="2679809" cy="2414979"/>
            </a:xfrm>
            <a:custGeom>
              <a:rect b="b" l="l" r="r" t="t"/>
              <a:pathLst>
                <a:path extrusionOk="0" h="2067" w="2295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7"/>
            <p:cNvSpPr/>
            <p:nvPr/>
          </p:nvSpPr>
          <p:spPr>
            <a:xfrm rot="-3664210">
              <a:off x="7763104" y="1466790"/>
              <a:ext cx="429660" cy="218534"/>
            </a:xfrm>
            <a:custGeom>
              <a:rect b="b" l="l" r="r" t="t"/>
              <a:pathLst>
                <a:path extrusionOk="0" h="187" w="368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4" name="Google Shape;114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403452">
              <a:off x="7618990" y="390955"/>
              <a:ext cx="676516" cy="808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5" name="Google Shape;1145;p7"/>
          <p:cNvGrpSpPr/>
          <p:nvPr/>
        </p:nvGrpSpPr>
        <p:grpSpPr>
          <a:xfrm>
            <a:off x="629121" y="-319532"/>
            <a:ext cx="1634796" cy="1902065"/>
            <a:chOff x="476871" y="-402032"/>
            <a:chExt cx="1634796" cy="1902065"/>
          </a:xfrm>
        </p:grpSpPr>
        <p:sp>
          <p:nvSpPr>
            <p:cNvPr id="1146" name="Google Shape;1146;p7"/>
            <p:cNvSpPr/>
            <p:nvPr/>
          </p:nvSpPr>
          <p:spPr>
            <a:xfrm rot="3886033">
              <a:off x="490183" y="24319"/>
              <a:ext cx="1608171" cy="1049364"/>
            </a:xfrm>
            <a:custGeom>
              <a:rect b="b" l="l" r="r" t="t"/>
              <a:pathLst>
                <a:path extrusionOk="0" h="1048" w="1607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7" name="Google Shape;114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7384352">
              <a:off x="665801" y="98930"/>
              <a:ext cx="1249943" cy="8088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8" name="Google Shape;114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225" y="2074824"/>
            <a:ext cx="7134524" cy="20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